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omments/modernComment_100_4416240B.xml" ContentType="application/vnd.ms-powerpoint.comments+xml"/>
  <Override PartName="/ppt/comments/modernComment_101_76AA5537.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omments/modernComment_7FFFC7F6_4FFA3D80.xml" ContentType="application/vnd.ms-powerpoint.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modernComment_105_9B2D7B87.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6" r:id="rId5"/>
    <p:sldId id="257" r:id="rId6"/>
    <p:sldId id="2147375047" r:id="rId7"/>
    <p:sldId id="2147469302" r:id="rId8"/>
    <p:sldId id="2147375031" r:id="rId9"/>
    <p:sldId id="259" r:id="rId10"/>
    <p:sldId id="261" r:id="rId11"/>
    <p:sldId id="2147469304" r:id="rId12"/>
    <p:sldId id="260" r:id="rId13"/>
    <p:sldId id="2147469303"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2021927-28DE-84F9-87E7-F7C6EB27D49C}" name="Ipek Ozkaya" initials="IO" userId="S::ipek.ozkaya@cci.com.tr::b147fa06-89fa-45e0-9671-7dd4f13e5d13"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EC7C37"/>
    <a:srgbClr val="54336A"/>
    <a:srgbClr val="6D2C8F"/>
    <a:srgbClr val="DF1F26"/>
    <a:srgbClr val="EA0B15"/>
    <a:srgbClr val="AF0B81"/>
    <a:srgbClr val="F83D0F"/>
    <a:srgbClr val="DF004F"/>
    <a:srgbClr val="FF7C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88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omments/modernComment_7FFFC7F6_4FFA3D80.xml><?xml version="1.0" encoding="utf-8"?>
<p188:cmLst xmlns:a="http://schemas.openxmlformats.org/drawingml/2006/main" xmlns:r="http://schemas.openxmlformats.org/officeDocument/2006/relationships" xmlns:p188="http://schemas.microsoft.com/office/powerpoint/2018/8/main">
  <p188:cm id="{2FC4F4C5-D0B5-43EB-A35E-236D73D6A0D5}" authorId="{82021927-28DE-84F9-87E7-F7C6EB27D49C}" status="resolved" created="2023-03-07T12:18:06.581" complete="100000">
    <pc:sldMkLst xmlns:pc="http://schemas.microsoft.com/office/powerpoint/2013/main/command">
      <pc:docMk/>
      <pc:sldMk cId="1341799808" sldId="2147469302"/>
    </pc:sldMkLst>
    <p188:txBody>
      <a:bodyPr/>
      <a:lstStyle/>
      <a:p>
        <a:r>
          <a:rPr lang="en-US"/>
          <a:t>"Retaining women &amp; recruitment": 
Our Strategic Goals by 2030:
We will ensure that  
35% of New Hires
40% of Managerial Positions 
50% of Excomm Members are Women</a:t>
        </a:r>
      </a:p>
    </p188:txBody>
  </p188:cm>
</p188:cmLst>
</file>

<file path=ppt/comments/modernComment_100_4416240B.xml><?xml version="1.0" encoding="utf-8"?>
<p188:cmLst xmlns:a="http://schemas.openxmlformats.org/drawingml/2006/main" xmlns:r="http://schemas.openxmlformats.org/officeDocument/2006/relationships" xmlns:p188="http://schemas.microsoft.com/office/powerpoint/2018/8/main">
  <p188:cm id="{1A18698E-9452-4224-BEAD-F0DA45AE783A}" authorId="{82021927-28DE-84F9-87E7-F7C6EB27D49C}" status="resolved" created="2023-03-07T11:47:54.088" complete="100000">
    <pc:sldMkLst xmlns:pc="http://schemas.microsoft.com/office/powerpoint/2013/main/command">
      <pc:docMk/>
      <pc:sldMk cId="1142301707" sldId="256"/>
    </pc:sldMkLst>
    <p188:replyLst>
      <p188:reply id="{431F3D50-AED2-40D9-B04E-DAFB8958B007}" authorId="{82021927-28DE-84F9-87E7-F7C6EB27D49C}" created="2023-03-07T11:48:23.398">
        <p188:txBody>
          <a:bodyPr/>
          <a:lstStyle/>
          <a:p>
            <a:r>
              <a:rPr lang="en-US"/>
              <a:t>And you can add D&amp;I logo for each page.</a:t>
            </a:r>
          </a:p>
        </p188:txBody>
      </p188:reply>
    </p188:replyLst>
    <p188:txBody>
      <a:bodyPr/>
      <a:lstStyle/>
      <a:p>
        <a:r>
          <a:rPr lang="en-US"/>
          <a:t>Instead of "Diversity and Female support activities" we can say "Women Friendly CCI"</a:t>
        </a:r>
      </a:p>
    </p188:txBody>
  </p188:cm>
</p188:cmLst>
</file>

<file path=ppt/comments/modernComment_101_76AA5537.xml><?xml version="1.0" encoding="utf-8"?>
<p188:cmLst xmlns:a="http://schemas.openxmlformats.org/drawingml/2006/main" xmlns:r="http://schemas.openxmlformats.org/officeDocument/2006/relationships" xmlns:p188="http://schemas.microsoft.com/office/powerpoint/2018/8/main">
  <p188:cm id="{306AD414-7A85-439E-AED4-F92DEB522210}" authorId="{82021927-28DE-84F9-87E7-F7C6EB27D49C}" status="resolved" created="2023-03-07T11:49:35.420" complete="100000">
    <pc:sldMkLst xmlns:pc="http://schemas.microsoft.com/office/powerpoint/2013/main/command">
      <pc:docMk/>
      <pc:sldMk cId="1990874423" sldId="257"/>
    </pc:sldMkLst>
    <p188:replyLst>
      <p188:reply id="{D65E8D1F-476A-4406-9D06-AB93AB3172B5}" authorId="{82021927-28DE-84F9-87E7-F7C6EB27D49C}" created="2023-03-07T12:09:23.214">
        <p188:txBody>
          <a:bodyPr/>
          <a:lstStyle/>
          <a:p>
            <a:r>
              <a:rPr lang="en-US"/>
              <a:t>"Women ratio increase targets": CCI Women Hiring / Manager / Successor Targets </a:t>
            </a:r>
          </a:p>
        </p188:txBody>
      </p188:reply>
      <p188:reply id="{3DC43184-298F-4D8A-BC57-88959E3C07CA}" authorId="{82021927-28DE-84F9-87E7-F7C6EB27D49C}" created="2023-03-07T12:18:44.573">
        <p188:txBody>
          <a:bodyPr/>
          <a:lstStyle/>
          <a:p>
            <a:r>
              <a:rPr lang="en-US"/>
              <a:t>"Domestic Violence Policy": Women Friendly Policies</a:t>
            </a:r>
          </a:p>
        </p188:txBody>
      </p188:reply>
      <p188:reply id="{39BDBE8C-AF80-485A-873F-312DC2F5DE8C}" authorId="{82021927-28DE-84F9-87E7-F7C6EB27D49C}" created="2023-03-07T12:22:12.820">
        <p188:txBody>
          <a:bodyPr/>
          <a:lstStyle/>
          <a:p>
            <a:r>
              <a:rPr lang="en-US"/>
              <a:t>"Women in Leadership": Women Leader Capability Development</a:t>
            </a:r>
          </a:p>
        </p188:txBody>
      </p188:reply>
    </p188:replyLst>
    <p188:txBody>
      <a:bodyPr/>
      <a:lstStyle/>
      <a:p>
        <a:r>
          <a:rPr lang="en-US"/>
          <a:t>It was women's club before, now "Women's Network" should be used.</a:t>
        </a:r>
      </a:p>
    </p188:txBody>
  </p188:cm>
</p188:cmLst>
</file>

<file path=ppt/comments/modernComment_105_9B2D7B87.xml><?xml version="1.0" encoding="utf-8"?>
<p188:cmLst xmlns:a="http://schemas.openxmlformats.org/drawingml/2006/main" xmlns:r="http://schemas.openxmlformats.org/officeDocument/2006/relationships" xmlns:p188="http://schemas.microsoft.com/office/powerpoint/2018/8/main">
  <p188:cm id="{27A242D8-9412-4286-B095-565343AC821E}" authorId="{82021927-28DE-84F9-87E7-F7C6EB27D49C}" status="resolved" created="2023-03-07T12:26:12.020" complete="100000">
    <pc:sldMkLst xmlns:pc="http://schemas.microsoft.com/office/powerpoint/2013/main/command">
      <pc:docMk/>
      <pc:sldMk cId="2603449223" sldId="261"/>
    </pc:sldMkLst>
    <p188:txBody>
      <a:bodyPr/>
      <a:lstStyle/>
      <a:p>
        <a:r>
          <a:rPr lang="en-US"/>
          <a:t>Trainings &amp; Guidelines:
+ From Bias to Inclusion
+ Gender Inclusive Language Guideline
+ Mom's Handbook</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9B7307-6D00-4375-905A-25DFD614ED7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8A997905-8BF9-441B-9AD5-7E4D096394FF}">
      <dgm:prSet phldrT="[Text]" custT="1"/>
      <dgm:spPr>
        <a:solidFill>
          <a:srgbClr val="FF7C1D"/>
        </a:solidFill>
      </dgm:spPr>
      <dgm:t>
        <a:bodyPr/>
        <a:lstStyle/>
        <a:p>
          <a:pPr marL="0" lvl="0" indent="0" algn="l" defTabSz="889000">
            <a:lnSpc>
              <a:spcPct val="90000"/>
            </a:lnSpc>
            <a:spcBef>
              <a:spcPct val="0"/>
            </a:spcBef>
            <a:spcAft>
              <a:spcPct val="35000"/>
            </a:spcAft>
            <a:buNone/>
          </a:pPr>
          <a:r>
            <a:rPr lang="ru-RU" sz="2000" kern="1200" dirty="0">
              <a:solidFill>
                <a:prstClr val="white"/>
              </a:solidFill>
              <a:latin typeface="Century Gothic" panose="020B0502020202020204" pitchFamily="34" charset="0"/>
              <a:ea typeface="+mn-ea"/>
              <a:cs typeface="+mn-cs"/>
            </a:rPr>
            <a:t>Женский клуб «</a:t>
          </a:r>
          <a:r>
            <a:rPr lang="en-US" sz="2000" kern="1200" dirty="0">
              <a:solidFill>
                <a:prstClr val="white"/>
              </a:solidFill>
              <a:latin typeface="Century Gothic" panose="020B0502020202020204" pitchFamily="34" charset="0"/>
              <a:ea typeface="+mn-ea"/>
              <a:cs typeface="+mn-cs"/>
            </a:rPr>
            <a:t>Women’s Network</a:t>
          </a:r>
          <a:r>
            <a:rPr lang="ru-RU" sz="2000" kern="1200" dirty="0">
              <a:solidFill>
                <a:prstClr val="white"/>
              </a:solidFill>
              <a:latin typeface="Century Gothic" panose="020B0502020202020204" pitchFamily="34" charset="0"/>
              <a:ea typeface="+mn-ea"/>
              <a:cs typeface="+mn-cs"/>
            </a:rPr>
            <a:t>»</a:t>
          </a:r>
        </a:p>
      </dgm:t>
    </dgm:pt>
    <dgm:pt modelId="{301AECDF-3CC2-49DE-A3AB-5CCCF0F190AA}" type="parTrans" cxnId="{5E156DBE-5C65-4CE2-9EAC-5E855CDDADBA}">
      <dgm:prSet/>
      <dgm:spPr/>
      <dgm:t>
        <a:bodyPr/>
        <a:lstStyle/>
        <a:p>
          <a:endParaRPr lang="ru-RU"/>
        </a:p>
      </dgm:t>
    </dgm:pt>
    <dgm:pt modelId="{A0B57FB7-977A-4AD1-AF82-C5C32CA6F7BB}" type="sibTrans" cxnId="{5E156DBE-5C65-4CE2-9EAC-5E855CDDADBA}">
      <dgm:prSet/>
      <dgm:spPr/>
      <dgm:t>
        <a:bodyPr/>
        <a:lstStyle/>
        <a:p>
          <a:endParaRPr lang="ru-RU"/>
        </a:p>
      </dgm:t>
    </dgm:pt>
    <dgm:pt modelId="{90C57076-1416-40F0-AF33-7AA1C6362FD4}">
      <dgm:prSet phldrT="[Text]" custT="1"/>
      <dgm:spPr>
        <a:solidFill>
          <a:srgbClr val="F83D0F"/>
        </a:solidFill>
      </dgm:spPr>
      <dgm:t>
        <a:bodyPr/>
        <a:lstStyle/>
        <a:p>
          <a:r>
            <a:rPr lang="ru-RU" sz="2000" kern="1200" dirty="0">
              <a:solidFill>
                <a:prstClr val="white"/>
              </a:solidFill>
              <a:latin typeface="Century Gothic" panose="020B0502020202020204" pitchFamily="34" charset="0"/>
              <a:ea typeface="+mn-ea"/>
              <a:cs typeface="+mn-cs"/>
            </a:rPr>
            <a:t>Цели по увеличению количества женщин</a:t>
          </a:r>
        </a:p>
      </dgm:t>
    </dgm:pt>
    <dgm:pt modelId="{21F73C2E-EE36-4A89-9417-9F54EC56DA88}" type="parTrans" cxnId="{31F0E1D5-B5E5-4887-AD56-6DA9970FC1F1}">
      <dgm:prSet/>
      <dgm:spPr/>
      <dgm:t>
        <a:bodyPr/>
        <a:lstStyle/>
        <a:p>
          <a:endParaRPr lang="ru-RU"/>
        </a:p>
      </dgm:t>
    </dgm:pt>
    <dgm:pt modelId="{94565616-74B7-4442-A1C6-DCF49775EE28}" type="sibTrans" cxnId="{31F0E1D5-B5E5-4887-AD56-6DA9970FC1F1}">
      <dgm:prSet/>
      <dgm:spPr/>
      <dgm:t>
        <a:bodyPr/>
        <a:lstStyle/>
        <a:p>
          <a:endParaRPr lang="ru-RU"/>
        </a:p>
      </dgm:t>
    </dgm:pt>
    <dgm:pt modelId="{26E79D6D-47C1-4BCA-9BB9-0019D3FD8EA3}">
      <dgm:prSet phldrT="[Text]" custT="1"/>
      <dgm:spPr>
        <a:solidFill>
          <a:srgbClr val="EA0B15"/>
        </a:solidFill>
      </dgm:spPr>
      <dgm:t>
        <a:bodyPr/>
        <a:lstStyle/>
        <a:p>
          <a:r>
            <a:rPr lang="ru-RU" sz="2000" kern="1200" dirty="0">
              <a:solidFill>
                <a:prstClr val="white"/>
              </a:solidFill>
              <a:latin typeface="Century Gothic" panose="020B0502020202020204" pitchFamily="34" charset="0"/>
              <a:ea typeface="+mn-ea"/>
              <a:cs typeface="+mn-cs"/>
            </a:rPr>
            <a:t>Благоприятные политики для женщин</a:t>
          </a:r>
        </a:p>
      </dgm:t>
    </dgm:pt>
    <dgm:pt modelId="{13DC9C91-BC34-442C-89BC-A59C171855C0}" type="parTrans" cxnId="{BA32FE0C-0E5D-46FD-B03F-A0F9E0B1802D}">
      <dgm:prSet/>
      <dgm:spPr/>
      <dgm:t>
        <a:bodyPr/>
        <a:lstStyle/>
        <a:p>
          <a:endParaRPr lang="ru-RU"/>
        </a:p>
      </dgm:t>
    </dgm:pt>
    <dgm:pt modelId="{EEAE87BF-046E-4521-9A1D-0C82AD78276F}" type="sibTrans" cxnId="{BA32FE0C-0E5D-46FD-B03F-A0F9E0B1802D}">
      <dgm:prSet/>
      <dgm:spPr/>
      <dgm:t>
        <a:bodyPr/>
        <a:lstStyle/>
        <a:p>
          <a:endParaRPr lang="ru-RU"/>
        </a:p>
      </dgm:t>
    </dgm:pt>
    <dgm:pt modelId="{7AF8FFB7-58D5-4370-9ED3-AB3667843710}">
      <dgm:prSet phldrT="[Text]" custT="1"/>
      <dgm:spPr>
        <a:solidFill>
          <a:srgbClr val="AF0B81"/>
        </a:solidFill>
      </dgm:spPr>
      <dgm:t>
        <a:bodyPr/>
        <a:lstStyle/>
        <a:p>
          <a:r>
            <a:rPr lang="ru-RU" sz="2000" kern="1200" dirty="0">
              <a:solidFill>
                <a:prstClr val="white"/>
              </a:solidFill>
              <a:latin typeface="Century Gothic" panose="020B0502020202020204" pitchFamily="34" charset="0"/>
              <a:ea typeface="+mn-ea"/>
              <a:cs typeface="+mn-cs"/>
            </a:rPr>
            <a:t>Тренинги</a:t>
          </a:r>
        </a:p>
      </dgm:t>
    </dgm:pt>
    <dgm:pt modelId="{EC61D02C-C6B4-4CF9-9963-6D779E04A498}" type="parTrans" cxnId="{176C34B3-4E51-446A-9439-37EB66689BE8}">
      <dgm:prSet/>
      <dgm:spPr/>
      <dgm:t>
        <a:bodyPr/>
        <a:lstStyle/>
        <a:p>
          <a:endParaRPr lang="ru-RU"/>
        </a:p>
      </dgm:t>
    </dgm:pt>
    <dgm:pt modelId="{697FA535-ACB0-454D-97D4-F1CB238188A1}" type="sibTrans" cxnId="{176C34B3-4E51-446A-9439-37EB66689BE8}">
      <dgm:prSet/>
      <dgm:spPr/>
      <dgm:t>
        <a:bodyPr/>
        <a:lstStyle/>
        <a:p>
          <a:endParaRPr lang="ru-RU"/>
        </a:p>
      </dgm:t>
    </dgm:pt>
    <dgm:pt modelId="{37397571-74D4-4B5C-B5E9-A4E959FE6919}">
      <dgm:prSet phldrT="[Text]" custT="1"/>
      <dgm:spPr>
        <a:solidFill>
          <a:srgbClr val="DF004F"/>
        </a:solidFill>
      </dgm:spPr>
      <dgm:t>
        <a:bodyPr/>
        <a:lstStyle/>
        <a:p>
          <a:r>
            <a:rPr lang="ru-RU" sz="2000" kern="1200" dirty="0">
              <a:solidFill>
                <a:prstClr val="white"/>
              </a:solidFill>
              <a:latin typeface="Century Gothic" panose="020B0502020202020204" pitchFamily="34" charset="0"/>
              <a:ea typeface="+mn-ea"/>
              <a:cs typeface="+mn-cs"/>
            </a:rPr>
            <a:t>Развитие потенциала женщин-лидеров</a:t>
          </a:r>
        </a:p>
      </dgm:t>
    </dgm:pt>
    <dgm:pt modelId="{1BB4F2C6-B967-42DF-8169-DD1DC1532DA7}" type="parTrans" cxnId="{FEB71BCF-5C50-49B1-8C3D-7669581E4446}">
      <dgm:prSet/>
      <dgm:spPr/>
      <dgm:t>
        <a:bodyPr/>
        <a:lstStyle/>
        <a:p>
          <a:endParaRPr lang="ru-RU"/>
        </a:p>
      </dgm:t>
    </dgm:pt>
    <dgm:pt modelId="{289525DC-DC25-4673-A7BC-67852BFF9D93}" type="sibTrans" cxnId="{FEB71BCF-5C50-49B1-8C3D-7669581E4446}">
      <dgm:prSet/>
      <dgm:spPr/>
      <dgm:t>
        <a:bodyPr/>
        <a:lstStyle/>
        <a:p>
          <a:endParaRPr lang="ru-RU"/>
        </a:p>
      </dgm:t>
    </dgm:pt>
    <dgm:pt modelId="{BF182300-FA45-472E-8A1A-E76B734C5CCB}">
      <dgm:prSet phldrT="[Text]" custT="1"/>
      <dgm:spPr>
        <a:solidFill>
          <a:srgbClr val="6D2C8F"/>
        </a:solidFill>
        <a:ln w="12700" cap="flat" cmpd="sng" algn="ctr">
          <a:solidFill>
            <a:prstClr val="white">
              <a:hueOff val="0"/>
              <a:satOff val="0"/>
              <a:lumOff val="0"/>
              <a:alphaOff val="0"/>
            </a:prstClr>
          </a:solidFill>
          <a:prstDash val="solid"/>
          <a:miter lim="800000"/>
        </a:ln>
        <a:effectLst/>
      </dgm:spPr>
      <dgm:t>
        <a:bodyPr spcFirstLastPara="0" vert="horz" wrap="square" lIns="242967" tIns="0" rIns="242967" bIns="0" numCol="1" spcCol="1270" anchor="ctr" anchorCtr="0"/>
        <a:lstStyle/>
        <a:p>
          <a:pPr marL="0" lvl="0" indent="0" algn="l" defTabSz="889000">
            <a:lnSpc>
              <a:spcPct val="90000"/>
            </a:lnSpc>
            <a:spcBef>
              <a:spcPct val="0"/>
            </a:spcBef>
            <a:spcAft>
              <a:spcPct val="35000"/>
            </a:spcAft>
            <a:buNone/>
          </a:pPr>
          <a:r>
            <a:rPr lang="ru-RU" sz="2000" kern="1200" dirty="0">
              <a:solidFill>
                <a:prstClr val="white"/>
              </a:solidFill>
              <a:latin typeface="Century Gothic" panose="020B0502020202020204" pitchFamily="34" charset="0"/>
              <a:ea typeface="+mn-ea"/>
              <a:cs typeface="+mn-cs"/>
            </a:rPr>
            <a:t>Международный женский день</a:t>
          </a:r>
        </a:p>
      </dgm:t>
    </dgm:pt>
    <dgm:pt modelId="{3AFCEBF8-B238-4673-8AAB-58C7BF4AF46F}" type="parTrans" cxnId="{B6B4B404-5701-4572-B5CB-AC34E3602B9A}">
      <dgm:prSet/>
      <dgm:spPr/>
      <dgm:t>
        <a:bodyPr/>
        <a:lstStyle/>
        <a:p>
          <a:endParaRPr lang="ru-RU"/>
        </a:p>
      </dgm:t>
    </dgm:pt>
    <dgm:pt modelId="{7A62264F-0E2F-4480-8EEA-5675EF3AA466}" type="sibTrans" cxnId="{B6B4B404-5701-4572-B5CB-AC34E3602B9A}">
      <dgm:prSet/>
      <dgm:spPr/>
      <dgm:t>
        <a:bodyPr/>
        <a:lstStyle/>
        <a:p>
          <a:endParaRPr lang="ru-RU"/>
        </a:p>
      </dgm:t>
    </dgm:pt>
    <dgm:pt modelId="{AB301399-0505-4878-92CB-7CB44A88C024}" type="pres">
      <dgm:prSet presAssocID="{639B7307-6D00-4375-905A-25DFD614ED79}" presName="linear" presStyleCnt="0">
        <dgm:presLayoutVars>
          <dgm:dir/>
          <dgm:animLvl val="lvl"/>
          <dgm:resizeHandles val="exact"/>
        </dgm:presLayoutVars>
      </dgm:prSet>
      <dgm:spPr/>
    </dgm:pt>
    <dgm:pt modelId="{1F2127CC-5C6C-4CEF-89FF-824FDA490C37}" type="pres">
      <dgm:prSet presAssocID="{8A997905-8BF9-441B-9AD5-7E4D096394FF}" presName="parentLin" presStyleCnt="0"/>
      <dgm:spPr/>
    </dgm:pt>
    <dgm:pt modelId="{B9C0CC80-DFB6-4682-A910-FC540F8FCFC9}" type="pres">
      <dgm:prSet presAssocID="{8A997905-8BF9-441B-9AD5-7E4D096394FF}" presName="parentLeftMargin" presStyleLbl="node1" presStyleIdx="0" presStyleCnt="6"/>
      <dgm:spPr/>
    </dgm:pt>
    <dgm:pt modelId="{8396660B-3927-4B50-9A72-11FD9C85419B}" type="pres">
      <dgm:prSet presAssocID="{8A997905-8BF9-441B-9AD5-7E4D096394FF}" presName="parentText" presStyleLbl="node1" presStyleIdx="0" presStyleCnt="6" custScaleX="133915">
        <dgm:presLayoutVars>
          <dgm:chMax val="0"/>
          <dgm:bulletEnabled val="1"/>
        </dgm:presLayoutVars>
      </dgm:prSet>
      <dgm:spPr/>
    </dgm:pt>
    <dgm:pt modelId="{4B349C39-B293-4DAE-9DEE-1F51BC701686}" type="pres">
      <dgm:prSet presAssocID="{8A997905-8BF9-441B-9AD5-7E4D096394FF}" presName="negativeSpace" presStyleCnt="0"/>
      <dgm:spPr/>
    </dgm:pt>
    <dgm:pt modelId="{31C7558A-AF3B-44CF-9611-4E4E8F42126C}" type="pres">
      <dgm:prSet presAssocID="{8A997905-8BF9-441B-9AD5-7E4D096394FF}" presName="childText" presStyleLbl="conFgAcc1" presStyleIdx="0" presStyleCnt="6" custLinFactNeighborX="18336" custLinFactNeighborY="-17913">
        <dgm:presLayoutVars>
          <dgm:bulletEnabled val="1"/>
        </dgm:presLayoutVars>
      </dgm:prSet>
      <dgm:spPr>
        <a:ln>
          <a:solidFill>
            <a:srgbClr val="FF7C1D"/>
          </a:solidFill>
        </a:ln>
      </dgm:spPr>
    </dgm:pt>
    <dgm:pt modelId="{80E9EF36-D615-4A3A-8A54-80BA1E24FE95}" type="pres">
      <dgm:prSet presAssocID="{A0B57FB7-977A-4AD1-AF82-C5C32CA6F7BB}" presName="spaceBetweenRectangles" presStyleCnt="0"/>
      <dgm:spPr/>
    </dgm:pt>
    <dgm:pt modelId="{7A57B9F1-EEBE-4D1D-9529-C455BBEEA51F}" type="pres">
      <dgm:prSet presAssocID="{90C57076-1416-40F0-AF33-7AA1C6362FD4}" presName="parentLin" presStyleCnt="0"/>
      <dgm:spPr/>
    </dgm:pt>
    <dgm:pt modelId="{AAAA0C6B-0113-4E79-8355-652937E39473}" type="pres">
      <dgm:prSet presAssocID="{90C57076-1416-40F0-AF33-7AA1C6362FD4}" presName="parentLeftMargin" presStyleLbl="node1" presStyleIdx="0" presStyleCnt="6"/>
      <dgm:spPr/>
    </dgm:pt>
    <dgm:pt modelId="{B1D6EC24-24F1-4DE6-9FC4-8B884E4E3FA2}" type="pres">
      <dgm:prSet presAssocID="{90C57076-1416-40F0-AF33-7AA1C6362FD4}" presName="parentText" presStyleLbl="node1" presStyleIdx="1" presStyleCnt="6" custScaleX="133915">
        <dgm:presLayoutVars>
          <dgm:chMax val="0"/>
          <dgm:bulletEnabled val="1"/>
        </dgm:presLayoutVars>
      </dgm:prSet>
      <dgm:spPr/>
    </dgm:pt>
    <dgm:pt modelId="{A8681BA9-DC79-4F75-ADD3-A5304D0377DE}" type="pres">
      <dgm:prSet presAssocID="{90C57076-1416-40F0-AF33-7AA1C6362FD4}" presName="negativeSpace" presStyleCnt="0"/>
      <dgm:spPr/>
    </dgm:pt>
    <dgm:pt modelId="{D583ED51-39FC-4FD4-8CFD-B6B61B95768D}" type="pres">
      <dgm:prSet presAssocID="{90C57076-1416-40F0-AF33-7AA1C6362FD4}" presName="childText" presStyleLbl="conFgAcc1" presStyleIdx="1" presStyleCnt="6">
        <dgm:presLayoutVars>
          <dgm:bulletEnabled val="1"/>
        </dgm:presLayoutVars>
      </dgm:prSet>
      <dgm:spPr>
        <a:ln>
          <a:solidFill>
            <a:srgbClr val="F83D0F"/>
          </a:solidFill>
        </a:ln>
      </dgm:spPr>
    </dgm:pt>
    <dgm:pt modelId="{3B8B61B6-9301-4751-A7E9-C471B3F623BF}" type="pres">
      <dgm:prSet presAssocID="{94565616-74B7-4442-A1C6-DCF49775EE28}" presName="spaceBetweenRectangles" presStyleCnt="0"/>
      <dgm:spPr/>
    </dgm:pt>
    <dgm:pt modelId="{7BD925E8-8AA1-4F21-B869-24EE94040691}" type="pres">
      <dgm:prSet presAssocID="{26E79D6D-47C1-4BCA-9BB9-0019D3FD8EA3}" presName="parentLin" presStyleCnt="0"/>
      <dgm:spPr/>
    </dgm:pt>
    <dgm:pt modelId="{89FC8630-24E8-498D-9075-DB30C0D12480}" type="pres">
      <dgm:prSet presAssocID="{26E79D6D-47C1-4BCA-9BB9-0019D3FD8EA3}" presName="parentLeftMargin" presStyleLbl="node1" presStyleIdx="1" presStyleCnt="6"/>
      <dgm:spPr/>
    </dgm:pt>
    <dgm:pt modelId="{07C80353-15A6-4D90-8A82-64BB67EEB0C9}" type="pres">
      <dgm:prSet presAssocID="{26E79D6D-47C1-4BCA-9BB9-0019D3FD8EA3}" presName="parentText" presStyleLbl="node1" presStyleIdx="2" presStyleCnt="6" custScaleX="133915">
        <dgm:presLayoutVars>
          <dgm:chMax val="0"/>
          <dgm:bulletEnabled val="1"/>
        </dgm:presLayoutVars>
      </dgm:prSet>
      <dgm:spPr/>
    </dgm:pt>
    <dgm:pt modelId="{EC8C079A-4890-46AA-9592-DB59F4C02607}" type="pres">
      <dgm:prSet presAssocID="{26E79D6D-47C1-4BCA-9BB9-0019D3FD8EA3}" presName="negativeSpace" presStyleCnt="0"/>
      <dgm:spPr/>
    </dgm:pt>
    <dgm:pt modelId="{4DB4AD9B-D211-41C5-9C19-681C5876A525}" type="pres">
      <dgm:prSet presAssocID="{26E79D6D-47C1-4BCA-9BB9-0019D3FD8EA3}" presName="childText" presStyleLbl="conFgAcc1" presStyleIdx="2" presStyleCnt="6">
        <dgm:presLayoutVars>
          <dgm:bulletEnabled val="1"/>
        </dgm:presLayoutVars>
      </dgm:prSet>
      <dgm:spPr>
        <a:ln>
          <a:solidFill>
            <a:srgbClr val="EA0B15"/>
          </a:solidFill>
        </a:ln>
      </dgm:spPr>
    </dgm:pt>
    <dgm:pt modelId="{81087F04-EB50-4B88-8DB2-1787A0DDA493}" type="pres">
      <dgm:prSet presAssocID="{EEAE87BF-046E-4521-9A1D-0C82AD78276F}" presName="spaceBetweenRectangles" presStyleCnt="0"/>
      <dgm:spPr/>
    </dgm:pt>
    <dgm:pt modelId="{37BFC158-7E4E-4252-A917-57C5D058211B}" type="pres">
      <dgm:prSet presAssocID="{37397571-74D4-4B5C-B5E9-A4E959FE6919}" presName="parentLin" presStyleCnt="0"/>
      <dgm:spPr/>
    </dgm:pt>
    <dgm:pt modelId="{829291FB-0566-4F0B-9188-0FA2FB151AD7}" type="pres">
      <dgm:prSet presAssocID="{37397571-74D4-4B5C-B5E9-A4E959FE6919}" presName="parentLeftMargin" presStyleLbl="node1" presStyleIdx="2" presStyleCnt="6"/>
      <dgm:spPr/>
    </dgm:pt>
    <dgm:pt modelId="{496BCCA8-37E2-4735-8278-85E47A953304}" type="pres">
      <dgm:prSet presAssocID="{37397571-74D4-4B5C-B5E9-A4E959FE6919}" presName="parentText" presStyleLbl="node1" presStyleIdx="3" presStyleCnt="6" custScaleX="133915">
        <dgm:presLayoutVars>
          <dgm:chMax val="0"/>
          <dgm:bulletEnabled val="1"/>
        </dgm:presLayoutVars>
      </dgm:prSet>
      <dgm:spPr/>
    </dgm:pt>
    <dgm:pt modelId="{B4E6A485-CEFD-457B-8DE3-6441E3D3A1BE}" type="pres">
      <dgm:prSet presAssocID="{37397571-74D4-4B5C-B5E9-A4E959FE6919}" presName="negativeSpace" presStyleCnt="0"/>
      <dgm:spPr/>
    </dgm:pt>
    <dgm:pt modelId="{36E74045-6B55-4234-B9B8-3F91FA46520A}" type="pres">
      <dgm:prSet presAssocID="{37397571-74D4-4B5C-B5E9-A4E959FE6919}" presName="childText" presStyleLbl="conFgAcc1" presStyleIdx="3" presStyleCnt="6">
        <dgm:presLayoutVars>
          <dgm:bulletEnabled val="1"/>
        </dgm:presLayoutVars>
      </dgm:prSet>
      <dgm:spPr>
        <a:ln>
          <a:solidFill>
            <a:srgbClr val="DF004F"/>
          </a:solidFill>
        </a:ln>
      </dgm:spPr>
    </dgm:pt>
    <dgm:pt modelId="{9E1D7640-635F-4A31-B0A5-127804EC8526}" type="pres">
      <dgm:prSet presAssocID="{289525DC-DC25-4673-A7BC-67852BFF9D93}" presName="spaceBetweenRectangles" presStyleCnt="0"/>
      <dgm:spPr/>
    </dgm:pt>
    <dgm:pt modelId="{78AF0FB0-6B01-4FED-9DAE-532ABE2522F4}" type="pres">
      <dgm:prSet presAssocID="{7AF8FFB7-58D5-4370-9ED3-AB3667843710}" presName="parentLin" presStyleCnt="0"/>
      <dgm:spPr/>
    </dgm:pt>
    <dgm:pt modelId="{05BDBAF3-E81A-420D-A22A-100A10205139}" type="pres">
      <dgm:prSet presAssocID="{7AF8FFB7-58D5-4370-9ED3-AB3667843710}" presName="parentLeftMargin" presStyleLbl="node1" presStyleIdx="3" presStyleCnt="6"/>
      <dgm:spPr/>
    </dgm:pt>
    <dgm:pt modelId="{C660F6CA-2295-4495-8767-78A7845A14B3}" type="pres">
      <dgm:prSet presAssocID="{7AF8FFB7-58D5-4370-9ED3-AB3667843710}" presName="parentText" presStyleLbl="node1" presStyleIdx="4" presStyleCnt="6" custScaleX="133915" custLinFactNeighborY="-3101">
        <dgm:presLayoutVars>
          <dgm:chMax val="0"/>
          <dgm:bulletEnabled val="1"/>
        </dgm:presLayoutVars>
      </dgm:prSet>
      <dgm:spPr/>
    </dgm:pt>
    <dgm:pt modelId="{FC76F51D-DD4D-4E92-9849-13A3D0BD1459}" type="pres">
      <dgm:prSet presAssocID="{7AF8FFB7-58D5-4370-9ED3-AB3667843710}" presName="negativeSpace" presStyleCnt="0"/>
      <dgm:spPr/>
    </dgm:pt>
    <dgm:pt modelId="{4B47779C-F234-4376-965D-AE50B32EDA7F}" type="pres">
      <dgm:prSet presAssocID="{7AF8FFB7-58D5-4370-9ED3-AB3667843710}" presName="childText" presStyleLbl="conFgAcc1" presStyleIdx="4" presStyleCnt="6">
        <dgm:presLayoutVars>
          <dgm:bulletEnabled val="1"/>
        </dgm:presLayoutVars>
      </dgm:prSet>
      <dgm:spPr>
        <a:ln>
          <a:solidFill>
            <a:srgbClr val="AF0B81"/>
          </a:solidFill>
        </a:ln>
      </dgm:spPr>
    </dgm:pt>
    <dgm:pt modelId="{017FF781-3D74-4018-BE06-1DC04D7C5150}" type="pres">
      <dgm:prSet presAssocID="{697FA535-ACB0-454D-97D4-F1CB238188A1}" presName="spaceBetweenRectangles" presStyleCnt="0"/>
      <dgm:spPr/>
    </dgm:pt>
    <dgm:pt modelId="{0F8CDBEF-2138-4225-A8EB-E5E4DD79AB79}" type="pres">
      <dgm:prSet presAssocID="{BF182300-FA45-472E-8A1A-E76B734C5CCB}" presName="parentLin" presStyleCnt="0"/>
      <dgm:spPr/>
    </dgm:pt>
    <dgm:pt modelId="{2F5A6E87-006C-4710-8931-08ADCB0C8958}" type="pres">
      <dgm:prSet presAssocID="{BF182300-FA45-472E-8A1A-E76B734C5CCB}" presName="parentLeftMargin" presStyleLbl="node1" presStyleIdx="4" presStyleCnt="6" custScaleX="133915"/>
      <dgm:spPr/>
    </dgm:pt>
    <dgm:pt modelId="{B0582835-3B0A-4278-8DF6-EDFF1CBBAB74}" type="pres">
      <dgm:prSet presAssocID="{BF182300-FA45-472E-8A1A-E76B734C5CCB}" presName="parentText" presStyleLbl="node1" presStyleIdx="5" presStyleCnt="6" custScaleX="134439" custLinFactNeighborX="-30371" custLinFactNeighborY="14200">
        <dgm:presLayoutVars>
          <dgm:chMax val="0"/>
          <dgm:bulletEnabled val="1"/>
        </dgm:presLayoutVars>
      </dgm:prSet>
      <dgm:spPr>
        <a:xfrm>
          <a:off x="614870" y="3868823"/>
          <a:ext cx="6428093" cy="501840"/>
        </a:xfrm>
        <a:prstGeom prst="roundRect">
          <a:avLst/>
        </a:prstGeom>
      </dgm:spPr>
    </dgm:pt>
    <dgm:pt modelId="{CC80B1EA-6591-4E9E-AC23-ABD22C664B50}" type="pres">
      <dgm:prSet presAssocID="{BF182300-FA45-472E-8A1A-E76B734C5CCB}" presName="negativeSpace" presStyleCnt="0"/>
      <dgm:spPr/>
    </dgm:pt>
    <dgm:pt modelId="{7BD40FB6-0C3A-4A8D-9168-0456C46F77A4}" type="pres">
      <dgm:prSet presAssocID="{BF182300-FA45-472E-8A1A-E76B734C5CCB}" presName="childText" presStyleLbl="conFgAcc1" presStyleIdx="5" presStyleCnt="6" custLinFactNeighborY="5270">
        <dgm:presLayoutVars>
          <dgm:bulletEnabled val="1"/>
        </dgm:presLayoutVars>
      </dgm:prSet>
      <dgm:spPr>
        <a:ln>
          <a:solidFill>
            <a:srgbClr val="6D2C8F"/>
          </a:solidFill>
        </a:ln>
      </dgm:spPr>
    </dgm:pt>
  </dgm:ptLst>
  <dgm:cxnLst>
    <dgm:cxn modelId="{B6B4B404-5701-4572-B5CB-AC34E3602B9A}" srcId="{639B7307-6D00-4375-905A-25DFD614ED79}" destId="{BF182300-FA45-472E-8A1A-E76B734C5CCB}" srcOrd="5" destOrd="0" parTransId="{3AFCEBF8-B238-4673-8AAB-58C7BF4AF46F}" sibTransId="{7A62264F-0E2F-4480-8EEA-5675EF3AA466}"/>
    <dgm:cxn modelId="{3AA7270B-ED45-481A-86FB-04C085BB0811}" type="presOf" srcId="{639B7307-6D00-4375-905A-25DFD614ED79}" destId="{AB301399-0505-4878-92CB-7CB44A88C024}" srcOrd="0" destOrd="0" presId="urn:microsoft.com/office/officeart/2005/8/layout/list1"/>
    <dgm:cxn modelId="{BA32FE0C-0E5D-46FD-B03F-A0F9E0B1802D}" srcId="{639B7307-6D00-4375-905A-25DFD614ED79}" destId="{26E79D6D-47C1-4BCA-9BB9-0019D3FD8EA3}" srcOrd="2" destOrd="0" parTransId="{13DC9C91-BC34-442C-89BC-A59C171855C0}" sibTransId="{EEAE87BF-046E-4521-9A1D-0C82AD78276F}"/>
    <dgm:cxn modelId="{B324A539-AF1C-4D87-B05E-B6939A9D74CB}" type="presOf" srcId="{37397571-74D4-4B5C-B5E9-A4E959FE6919}" destId="{496BCCA8-37E2-4735-8278-85E47A953304}" srcOrd="1" destOrd="0" presId="urn:microsoft.com/office/officeart/2005/8/layout/list1"/>
    <dgm:cxn modelId="{C357773E-2167-4EB1-9596-07459D1BDEDD}" type="presOf" srcId="{8A997905-8BF9-441B-9AD5-7E4D096394FF}" destId="{8396660B-3927-4B50-9A72-11FD9C85419B}" srcOrd="1" destOrd="0" presId="urn:microsoft.com/office/officeart/2005/8/layout/list1"/>
    <dgm:cxn modelId="{36DF1C55-79CB-4CEA-940B-93E8781DE68B}" type="presOf" srcId="{90C57076-1416-40F0-AF33-7AA1C6362FD4}" destId="{B1D6EC24-24F1-4DE6-9FC4-8B884E4E3FA2}" srcOrd="1" destOrd="0" presId="urn:microsoft.com/office/officeart/2005/8/layout/list1"/>
    <dgm:cxn modelId="{D741E479-E8B0-4B47-99A8-877C91366E5A}" type="presOf" srcId="{7AF8FFB7-58D5-4370-9ED3-AB3667843710}" destId="{C660F6CA-2295-4495-8767-78A7845A14B3}" srcOrd="1" destOrd="0" presId="urn:microsoft.com/office/officeart/2005/8/layout/list1"/>
    <dgm:cxn modelId="{61206E8F-CCA0-4F1A-93E9-52F4527BC985}" type="presOf" srcId="{37397571-74D4-4B5C-B5E9-A4E959FE6919}" destId="{829291FB-0566-4F0B-9188-0FA2FB151AD7}" srcOrd="0" destOrd="0" presId="urn:microsoft.com/office/officeart/2005/8/layout/list1"/>
    <dgm:cxn modelId="{067AE1A8-2015-4531-9C79-E5349D4C7439}" type="presOf" srcId="{8A997905-8BF9-441B-9AD5-7E4D096394FF}" destId="{B9C0CC80-DFB6-4682-A910-FC540F8FCFC9}" srcOrd="0" destOrd="0" presId="urn:microsoft.com/office/officeart/2005/8/layout/list1"/>
    <dgm:cxn modelId="{8A4756B2-BD5C-44BA-BC66-09BF0CC40DDA}" type="presOf" srcId="{BF182300-FA45-472E-8A1A-E76B734C5CCB}" destId="{2F5A6E87-006C-4710-8931-08ADCB0C8958}" srcOrd="0" destOrd="0" presId="urn:microsoft.com/office/officeart/2005/8/layout/list1"/>
    <dgm:cxn modelId="{176C34B3-4E51-446A-9439-37EB66689BE8}" srcId="{639B7307-6D00-4375-905A-25DFD614ED79}" destId="{7AF8FFB7-58D5-4370-9ED3-AB3667843710}" srcOrd="4" destOrd="0" parTransId="{EC61D02C-C6B4-4CF9-9963-6D779E04A498}" sibTransId="{697FA535-ACB0-454D-97D4-F1CB238188A1}"/>
    <dgm:cxn modelId="{82C4AFB5-E34A-4018-9105-09723CB0AE8F}" type="presOf" srcId="{BF182300-FA45-472E-8A1A-E76B734C5CCB}" destId="{B0582835-3B0A-4278-8DF6-EDFF1CBBAB74}" srcOrd="1" destOrd="0" presId="urn:microsoft.com/office/officeart/2005/8/layout/list1"/>
    <dgm:cxn modelId="{9C62CEB8-62F3-4F02-8A86-7AD163E73BDB}" type="presOf" srcId="{26E79D6D-47C1-4BCA-9BB9-0019D3FD8EA3}" destId="{89FC8630-24E8-498D-9075-DB30C0D12480}" srcOrd="0" destOrd="0" presId="urn:microsoft.com/office/officeart/2005/8/layout/list1"/>
    <dgm:cxn modelId="{5E156DBE-5C65-4CE2-9EAC-5E855CDDADBA}" srcId="{639B7307-6D00-4375-905A-25DFD614ED79}" destId="{8A997905-8BF9-441B-9AD5-7E4D096394FF}" srcOrd="0" destOrd="0" parTransId="{301AECDF-3CC2-49DE-A3AB-5CCCF0F190AA}" sibTransId="{A0B57FB7-977A-4AD1-AF82-C5C32CA6F7BB}"/>
    <dgm:cxn modelId="{3560CBC8-A990-4950-9650-E1761A8AEC96}" type="presOf" srcId="{26E79D6D-47C1-4BCA-9BB9-0019D3FD8EA3}" destId="{07C80353-15A6-4D90-8A82-64BB67EEB0C9}" srcOrd="1" destOrd="0" presId="urn:microsoft.com/office/officeart/2005/8/layout/list1"/>
    <dgm:cxn modelId="{FEB71BCF-5C50-49B1-8C3D-7669581E4446}" srcId="{639B7307-6D00-4375-905A-25DFD614ED79}" destId="{37397571-74D4-4B5C-B5E9-A4E959FE6919}" srcOrd="3" destOrd="0" parTransId="{1BB4F2C6-B967-42DF-8169-DD1DC1532DA7}" sibTransId="{289525DC-DC25-4673-A7BC-67852BFF9D93}"/>
    <dgm:cxn modelId="{31F0E1D5-B5E5-4887-AD56-6DA9970FC1F1}" srcId="{639B7307-6D00-4375-905A-25DFD614ED79}" destId="{90C57076-1416-40F0-AF33-7AA1C6362FD4}" srcOrd="1" destOrd="0" parTransId="{21F73C2E-EE36-4A89-9417-9F54EC56DA88}" sibTransId="{94565616-74B7-4442-A1C6-DCF49775EE28}"/>
    <dgm:cxn modelId="{7CA463D9-AAF1-4256-9E17-EE65913B2A73}" type="presOf" srcId="{7AF8FFB7-58D5-4370-9ED3-AB3667843710}" destId="{05BDBAF3-E81A-420D-A22A-100A10205139}" srcOrd="0" destOrd="0" presId="urn:microsoft.com/office/officeart/2005/8/layout/list1"/>
    <dgm:cxn modelId="{DEFD6CEC-40EA-49FE-A2F3-487C5EF48F7C}" type="presOf" srcId="{90C57076-1416-40F0-AF33-7AA1C6362FD4}" destId="{AAAA0C6B-0113-4E79-8355-652937E39473}" srcOrd="0" destOrd="0" presId="urn:microsoft.com/office/officeart/2005/8/layout/list1"/>
    <dgm:cxn modelId="{FBD20547-5680-4B03-B55D-1BA9C52F9A67}" type="presParOf" srcId="{AB301399-0505-4878-92CB-7CB44A88C024}" destId="{1F2127CC-5C6C-4CEF-89FF-824FDA490C37}" srcOrd="0" destOrd="0" presId="urn:microsoft.com/office/officeart/2005/8/layout/list1"/>
    <dgm:cxn modelId="{933BFEE4-310F-432E-BB79-78596DBF6926}" type="presParOf" srcId="{1F2127CC-5C6C-4CEF-89FF-824FDA490C37}" destId="{B9C0CC80-DFB6-4682-A910-FC540F8FCFC9}" srcOrd="0" destOrd="0" presId="urn:microsoft.com/office/officeart/2005/8/layout/list1"/>
    <dgm:cxn modelId="{5015208F-B8D0-4C41-9332-B1724E6206DB}" type="presParOf" srcId="{1F2127CC-5C6C-4CEF-89FF-824FDA490C37}" destId="{8396660B-3927-4B50-9A72-11FD9C85419B}" srcOrd="1" destOrd="0" presId="urn:microsoft.com/office/officeart/2005/8/layout/list1"/>
    <dgm:cxn modelId="{13E22645-F386-415F-A291-09753CF82D68}" type="presParOf" srcId="{AB301399-0505-4878-92CB-7CB44A88C024}" destId="{4B349C39-B293-4DAE-9DEE-1F51BC701686}" srcOrd="1" destOrd="0" presId="urn:microsoft.com/office/officeart/2005/8/layout/list1"/>
    <dgm:cxn modelId="{AAA1ED09-CAA3-4DD1-B8DC-36890428CFF9}" type="presParOf" srcId="{AB301399-0505-4878-92CB-7CB44A88C024}" destId="{31C7558A-AF3B-44CF-9611-4E4E8F42126C}" srcOrd="2" destOrd="0" presId="urn:microsoft.com/office/officeart/2005/8/layout/list1"/>
    <dgm:cxn modelId="{1768008C-FCA4-477F-9149-76EEA0A2DF44}" type="presParOf" srcId="{AB301399-0505-4878-92CB-7CB44A88C024}" destId="{80E9EF36-D615-4A3A-8A54-80BA1E24FE95}" srcOrd="3" destOrd="0" presId="urn:microsoft.com/office/officeart/2005/8/layout/list1"/>
    <dgm:cxn modelId="{2EE6BE79-0385-40B2-B892-B0D135858CA5}" type="presParOf" srcId="{AB301399-0505-4878-92CB-7CB44A88C024}" destId="{7A57B9F1-EEBE-4D1D-9529-C455BBEEA51F}" srcOrd="4" destOrd="0" presId="urn:microsoft.com/office/officeart/2005/8/layout/list1"/>
    <dgm:cxn modelId="{EFED8A2C-998B-436E-83D7-A8454657F64F}" type="presParOf" srcId="{7A57B9F1-EEBE-4D1D-9529-C455BBEEA51F}" destId="{AAAA0C6B-0113-4E79-8355-652937E39473}" srcOrd="0" destOrd="0" presId="urn:microsoft.com/office/officeart/2005/8/layout/list1"/>
    <dgm:cxn modelId="{018C67DC-69D0-4025-8334-44B85AACCCD7}" type="presParOf" srcId="{7A57B9F1-EEBE-4D1D-9529-C455BBEEA51F}" destId="{B1D6EC24-24F1-4DE6-9FC4-8B884E4E3FA2}" srcOrd="1" destOrd="0" presId="urn:microsoft.com/office/officeart/2005/8/layout/list1"/>
    <dgm:cxn modelId="{ED7C7A44-0E0F-4963-A704-324160065739}" type="presParOf" srcId="{AB301399-0505-4878-92CB-7CB44A88C024}" destId="{A8681BA9-DC79-4F75-ADD3-A5304D0377DE}" srcOrd="5" destOrd="0" presId="urn:microsoft.com/office/officeart/2005/8/layout/list1"/>
    <dgm:cxn modelId="{D65C81A5-C082-4BF1-8482-51EF1CB80713}" type="presParOf" srcId="{AB301399-0505-4878-92CB-7CB44A88C024}" destId="{D583ED51-39FC-4FD4-8CFD-B6B61B95768D}" srcOrd="6" destOrd="0" presId="urn:microsoft.com/office/officeart/2005/8/layout/list1"/>
    <dgm:cxn modelId="{A5AB2B36-32D5-472F-9FC0-550E0E46C098}" type="presParOf" srcId="{AB301399-0505-4878-92CB-7CB44A88C024}" destId="{3B8B61B6-9301-4751-A7E9-C471B3F623BF}" srcOrd="7" destOrd="0" presId="urn:microsoft.com/office/officeart/2005/8/layout/list1"/>
    <dgm:cxn modelId="{8CCEED32-5FFB-4E31-AE7E-A6D1A90E9775}" type="presParOf" srcId="{AB301399-0505-4878-92CB-7CB44A88C024}" destId="{7BD925E8-8AA1-4F21-B869-24EE94040691}" srcOrd="8" destOrd="0" presId="urn:microsoft.com/office/officeart/2005/8/layout/list1"/>
    <dgm:cxn modelId="{205B6B7D-0057-451B-8787-08DB70597389}" type="presParOf" srcId="{7BD925E8-8AA1-4F21-B869-24EE94040691}" destId="{89FC8630-24E8-498D-9075-DB30C0D12480}" srcOrd="0" destOrd="0" presId="urn:microsoft.com/office/officeart/2005/8/layout/list1"/>
    <dgm:cxn modelId="{5632244C-5CC4-4C03-9A98-3A176ADA9BC3}" type="presParOf" srcId="{7BD925E8-8AA1-4F21-B869-24EE94040691}" destId="{07C80353-15A6-4D90-8A82-64BB67EEB0C9}" srcOrd="1" destOrd="0" presId="urn:microsoft.com/office/officeart/2005/8/layout/list1"/>
    <dgm:cxn modelId="{EF1B10B7-7E17-41F4-8B65-FCFFAA3CDC62}" type="presParOf" srcId="{AB301399-0505-4878-92CB-7CB44A88C024}" destId="{EC8C079A-4890-46AA-9592-DB59F4C02607}" srcOrd="9" destOrd="0" presId="urn:microsoft.com/office/officeart/2005/8/layout/list1"/>
    <dgm:cxn modelId="{E39B6FAB-230A-468E-8431-A7B31E36075D}" type="presParOf" srcId="{AB301399-0505-4878-92CB-7CB44A88C024}" destId="{4DB4AD9B-D211-41C5-9C19-681C5876A525}" srcOrd="10" destOrd="0" presId="urn:microsoft.com/office/officeart/2005/8/layout/list1"/>
    <dgm:cxn modelId="{3F88BF74-10BD-4CBA-B0D8-178E303CD481}" type="presParOf" srcId="{AB301399-0505-4878-92CB-7CB44A88C024}" destId="{81087F04-EB50-4B88-8DB2-1787A0DDA493}" srcOrd="11" destOrd="0" presId="urn:microsoft.com/office/officeart/2005/8/layout/list1"/>
    <dgm:cxn modelId="{5C2652FF-D5B8-44AE-AC56-20D0CD16E302}" type="presParOf" srcId="{AB301399-0505-4878-92CB-7CB44A88C024}" destId="{37BFC158-7E4E-4252-A917-57C5D058211B}" srcOrd="12" destOrd="0" presId="urn:microsoft.com/office/officeart/2005/8/layout/list1"/>
    <dgm:cxn modelId="{25B8EB43-1D28-4D2B-AC90-97B062FCBB11}" type="presParOf" srcId="{37BFC158-7E4E-4252-A917-57C5D058211B}" destId="{829291FB-0566-4F0B-9188-0FA2FB151AD7}" srcOrd="0" destOrd="0" presId="urn:microsoft.com/office/officeart/2005/8/layout/list1"/>
    <dgm:cxn modelId="{BC94BC93-13E4-4666-A23B-3AF4F8DE4BFB}" type="presParOf" srcId="{37BFC158-7E4E-4252-A917-57C5D058211B}" destId="{496BCCA8-37E2-4735-8278-85E47A953304}" srcOrd="1" destOrd="0" presId="urn:microsoft.com/office/officeart/2005/8/layout/list1"/>
    <dgm:cxn modelId="{9ECCD0DC-09E3-4AF1-BC57-5059B55DFF81}" type="presParOf" srcId="{AB301399-0505-4878-92CB-7CB44A88C024}" destId="{B4E6A485-CEFD-457B-8DE3-6441E3D3A1BE}" srcOrd="13" destOrd="0" presId="urn:microsoft.com/office/officeart/2005/8/layout/list1"/>
    <dgm:cxn modelId="{0CCEB1A2-C405-4EF4-9079-36120C6FFDE3}" type="presParOf" srcId="{AB301399-0505-4878-92CB-7CB44A88C024}" destId="{36E74045-6B55-4234-B9B8-3F91FA46520A}" srcOrd="14" destOrd="0" presId="urn:microsoft.com/office/officeart/2005/8/layout/list1"/>
    <dgm:cxn modelId="{1553B876-EDFD-44EC-8DCE-01389E4A8771}" type="presParOf" srcId="{AB301399-0505-4878-92CB-7CB44A88C024}" destId="{9E1D7640-635F-4A31-B0A5-127804EC8526}" srcOrd="15" destOrd="0" presId="urn:microsoft.com/office/officeart/2005/8/layout/list1"/>
    <dgm:cxn modelId="{811901DD-CF38-40B8-BF06-79694AAAF632}" type="presParOf" srcId="{AB301399-0505-4878-92CB-7CB44A88C024}" destId="{78AF0FB0-6B01-4FED-9DAE-532ABE2522F4}" srcOrd="16" destOrd="0" presId="urn:microsoft.com/office/officeart/2005/8/layout/list1"/>
    <dgm:cxn modelId="{19E7B365-8E9D-45EB-AE04-2D2921C451F1}" type="presParOf" srcId="{78AF0FB0-6B01-4FED-9DAE-532ABE2522F4}" destId="{05BDBAF3-E81A-420D-A22A-100A10205139}" srcOrd="0" destOrd="0" presId="urn:microsoft.com/office/officeart/2005/8/layout/list1"/>
    <dgm:cxn modelId="{E5A823FA-DE84-4990-8329-DC9EABEDC09C}" type="presParOf" srcId="{78AF0FB0-6B01-4FED-9DAE-532ABE2522F4}" destId="{C660F6CA-2295-4495-8767-78A7845A14B3}" srcOrd="1" destOrd="0" presId="urn:microsoft.com/office/officeart/2005/8/layout/list1"/>
    <dgm:cxn modelId="{FA9BAF8B-EE8E-4591-8953-E1C2875AEA7E}" type="presParOf" srcId="{AB301399-0505-4878-92CB-7CB44A88C024}" destId="{FC76F51D-DD4D-4E92-9849-13A3D0BD1459}" srcOrd="17" destOrd="0" presId="urn:microsoft.com/office/officeart/2005/8/layout/list1"/>
    <dgm:cxn modelId="{753D7529-F50A-4F94-9080-7EE691E5900A}" type="presParOf" srcId="{AB301399-0505-4878-92CB-7CB44A88C024}" destId="{4B47779C-F234-4376-965D-AE50B32EDA7F}" srcOrd="18" destOrd="0" presId="urn:microsoft.com/office/officeart/2005/8/layout/list1"/>
    <dgm:cxn modelId="{D39398F9-2605-4D74-A5E1-57E3E3DC7666}" type="presParOf" srcId="{AB301399-0505-4878-92CB-7CB44A88C024}" destId="{017FF781-3D74-4018-BE06-1DC04D7C5150}" srcOrd="19" destOrd="0" presId="urn:microsoft.com/office/officeart/2005/8/layout/list1"/>
    <dgm:cxn modelId="{7CCDC989-B606-4A3B-BC71-B00FFA2CF6A3}" type="presParOf" srcId="{AB301399-0505-4878-92CB-7CB44A88C024}" destId="{0F8CDBEF-2138-4225-A8EB-E5E4DD79AB79}" srcOrd="20" destOrd="0" presId="urn:microsoft.com/office/officeart/2005/8/layout/list1"/>
    <dgm:cxn modelId="{C761D9C9-2977-4D0B-A6D9-FB8A455CFD15}" type="presParOf" srcId="{0F8CDBEF-2138-4225-A8EB-E5E4DD79AB79}" destId="{2F5A6E87-006C-4710-8931-08ADCB0C8958}" srcOrd="0" destOrd="0" presId="urn:microsoft.com/office/officeart/2005/8/layout/list1"/>
    <dgm:cxn modelId="{390C4CA6-9605-4E82-8C00-A647D5AA21A5}" type="presParOf" srcId="{0F8CDBEF-2138-4225-A8EB-E5E4DD79AB79}" destId="{B0582835-3B0A-4278-8DF6-EDFF1CBBAB74}" srcOrd="1" destOrd="0" presId="urn:microsoft.com/office/officeart/2005/8/layout/list1"/>
    <dgm:cxn modelId="{1AFA0FD7-CCA5-4F27-B84D-868B0C57C8CF}" type="presParOf" srcId="{AB301399-0505-4878-92CB-7CB44A88C024}" destId="{CC80B1EA-6591-4E9E-AC23-ABD22C664B50}" srcOrd="21" destOrd="0" presId="urn:microsoft.com/office/officeart/2005/8/layout/list1"/>
    <dgm:cxn modelId="{1B4FF96C-8B81-4C10-B3DB-F4852E48375F}" type="presParOf" srcId="{AB301399-0505-4878-92CB-7CB44A88C024}" destId="{7BD40FB6-0C3A-4A8D-9168-0456C46F77A4}" srcOrd="22"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C7558A-AF3B-44CF-9611-4E4E8F42126C}">
      <dsp:nvSpPr>
        <dsp:cNvPr id="0" name=""/>
        <dsp:cNvSpPr/>
      </dsp:nvSpPr>
      <dsp:spPr>
        <a:xfrm>
          <a:off x="0" y="247699"/>
          <a:ext cx="9182990" cy="428400"/>
        </a:xfrm>
        <a:prstGeom prst="rect">
          <a:avLst/>
        </a:prstGeom>
        <a:solidFill>
          <a:schemeClr val="lt1">
            <a:alpha val="90000"/>
            <a:hueOff val="0"/>
            <a:satOff val="0"/>
            <a:lumOff val="0"/>
            <a:alphaOff val="0"/>
          </a:schemeClr>
        </a:solidFill>
        <a:ln w="12700" cap="flat" cmpd="sng" algn="ctr">
          <a:solidFill>
            <a:srgbClr val="FF7C1D"/>
          </a:solidFill>
          <a:prstDash val="solid"/>
          <a:miter lim="800000"/>
        </a:ln>
        <a:effectLst/>
      </dsp:spPr>
      <dsp:style>
        <a:lnRef idx="2">
          <a:scrgbClr r="0" g="0" b="0"/>
        </a:lnRef>
        <a:fillRef idx="1">
          <a:scrgbClr r="0" g="0" b="0"/>
        </a:fillRef>
        <a:effectRef idx="0">
          <a:scrgbClr r="0" g="0" b="0"/>
        </a:effectRef>
        <a:fontRef idx="minor"/>
      </dsp:style>
    </dsp:sp>
    <dsp:sp modelId="{8396660B-3927-4B50-9A72-11FD9C85419B}">
      <dsp:nvSpPr>
        <dsp:cNvPr id="0" name=""/>
        <dsp:cNvSpPr/>
      </dsp:nvSpPr>
      <dsp:spPr>
        <a:xfrm>
          <a:off x="459149" y="13223"/>
          <a:ext cx="8608180" cy="501840"/>
        </a:xfrm>
        <a:prstGeom prst="roundRect">
          <a:avLst/>
        </a:prstGeom>
        <a:solidFill>
          <a:srgbClr val="FF7C1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67" tIns="0" rIns="242967" bIns="0" numCol="1" spcCol="1270" anchor="ctr" anchorCtr="0">
          <a:noAutofit/>
        </a:bodyPr>
        <a:lstStyle/>
        <a:p>
          <a:pPr marL="0" lvl="0" indent="0" algn="l" defTabSz="889000">
            <a:lnSpc>
              <a:spcPct val="90000"/>
            </a:lnSpc>
            <a:spcBef>
              <a:spcPct val="0"/>
            </a:spcBef>
            <a:spcAft>
              <a:spcPct val="35000"/>
            </a:spcAft>
            <a:buNone/>
          </a:pPr>
          <a:r>
            <a:rPr lang="ru-RU" sz="2000" kern="1200" dirty="0">
              <a:solidFill>
                <a:prstClr val="white"/>
              </a:solidFill>
              <a:latin typeface="Century Gothic" panose="020B0502020202020204" pitchFamily="34" charset="0"/>
              <a:ea typeface="+mn-ea"/>
              <a:cs typeface="+mn-cs"/>
            </a:rPr>
            <a:t>Женский клуб «</a:t>
          </a:r>
          <a:r>
            <a:rPr lang="en-US" sz="2000" kern="1200" dirty="0">
              <a:solidFill>
                <a:prstClr val="white"/>
              </a:solidFill>
              <a:latin typeface="Century Gothic" panose="020B0502020202020204" pitchFamily="34" charset="0"/>
              <a:ea typeface="+mn-ea"/>
              <a:cs typeface="+mn-cs"/>
            </a:rPr>
            <a:t>Women’s Network</a:t>
          </a:r>
          <a:r>
            <a:rPr lang="ru-RU" sz="2000" kern="1200" dirty="0">
              <a:solidFill>
                <a:prstClr val="white"/>
              </a:solidFill>
              <a:latin typeface="Century Gothic" panose="020B0502020202020204" pitchFamily="34" charset="0"/>
              <a:ea typeface="+mn-ea"/>
              <a:cs typeface="+mn-cs"/>
            </a:rPr>
            <a:t>»</a:t>
          </a:r>
        </a:p>
      </dsp:txBody>
      <dsp:txXfrm>
        <a:off x="483647" y="37721"/>
        <a:ext cx="8559184" cy="452844"/>
      </dsp:txXfrm>
    </dsp:sp>
    <dsp:sp modelId="{D583ED51-39FC-4FD4-8CFD-B6B61B95768D}">
      <dsp:nvSpPr>
        <dsp:cNvPr id="0" name=""/>
        <dsp:cNvSpPr/>
      </dsp:nvSpPr>
      <dsp:spPr>
        <a:xfrm>
          <a:off x="0" y="1035263"/>
          <a:ext cx="9182990" cy="428400"/>
        </a:xfrm>
        <a:prstGeom prst="rect">
          <a:avLst/>
        </a:prstGeom>
        <a:solidFill>
          <a:schemeClr val="lt1">
            <a:alpha val="90000"/>
            <a:hueOff val="0"/>
            <a:satOff val="0"/>
            <a:lumOff val="0"/>
            <a:alphaOff val="0"/>
          </a:schemeClr>
        </a:solidFill>
        <a:ln w="12700" cap="flat" cmpd="sng" algn="ctr">
          <a:solidFill>
            <a:srgbClr val="F83D0F"/>
          </a:solidFill>
          <a:prstDash val="solid"/>
          <a:miter lim="800000"/>
        </a:ln>
        <a:effectLst/>
      </dsp:spPr>
      <dsp:style>
        <a:lnRef idx="2">
          <a:scrgbClr r="0" g="0" b="0"/>
        </a:lnRef>
        <a:fillRef idx="1">
          <a:scrgbClr r="0" g="0" b="0"/>
        </a:fillRef>
        <a:effectRef idx="0">
          <a:scrgbClr r="0" g="0" b="0"/>
        </a:effectRef>
        <a:fontRef idx="minor"/>
      </dsp:style>
    </dsp:sp>
    <dsp:sp modelId="{B1D6EC24-24F1-4DE6-9FC4-8B884E4E3FA2}">
      <dsp:nvSpPr>
        <dsp:cNvPr id="0" name=""/>
        <dsp:cNvSpPr/>
      </dsp:nvSpPr>
      <dsp:spPr>
        <a:xfrm>
          <a:off x="459149" y="784343"/>
          <a:ext cx="8608180" cy="501840"/>
        </a:xfrm>
        <a:prstGeom prst="roundRect">
          <a:avLst/>
        </a:prstGeom>
        <a:solidFill>
          <a:srgbClr val="F83D0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67" tIns="0" rIns="242967" bIns="0" numCol="1" spcCol="1270" anchor="ctr" anchorCtr="0">
          <a:noAutofit/>
        </a:bodyPr>
        <a:lstStyle/>
        <a:p>
          <a:pPr marL="0" lvl="0" indent="0" algn="l" defTabSz="889000">
            <a:lnSpc>
              <a:spcPct val="90000"/>
            </a:lnSpc>
            <a:spcBef>
              <a:spcPct val="0"/>
            </a:spcBef>
            <a:spcAft>
              <a:spcPct val="35000"/>
            </a:spcAft>
            <a:buNone/>
          </a:pPr>
          <a:r>
            <a:rPr lang="ru-RU" sz="2000" kern="1200" dirty="0">
              <a:solidFill>
                <a:prstClr val="white"/>
              </a:solidFill>
              <a:latin typeface="Century Gothic" panose="020B0502020202020204" pitchFamily="34" charset="0"/>
              <a:ea typeface="+mn-ea"/>
              <a:cs typeface="+mn-cs"/>
            </a:rPr>
            <a:t>Цели по увеличению количества женщин</a:t>
          </a:r>
        </a:p>
      </dsp:txBody>
      <dsp:txXfrm>
        <a:off x="483647" y="808841"/>
        <a:ext cx="8559184" cy="452844"/>
      </dsp:txXfrm>
    </dsp:sp>
    <dsp:sp modelId="{4DB4AD9B-D211-41C5-9C19-681C5876A525}">
      <dsp:nvSpPr>
        <dsp:cNvPr id="0" name=""/>
        <dsp:cNvSpPr/>
      </dsp:nvSpPr>
      <dsp:spPr>
        <a:xfrm>
          <a:off x="0" y="1806383"/>
          <a:ext cx="9182990" cy="428400"/>
        </a:xfrm>
        <a:prstGeom prst="rect">
          <a:avLst/>
        </a:prstGeom>
        <a:solidFill>
          <a:schemeClr val="lt1">
            <a:alpha val="90000"/>
            <a:hueOff val="0"/>
            <a:satOff val="0"/>
            <a:lumOff val="0"/>
            <a:alphaOff val="0"/>
          </a:schemeClr>
        </a:solidFill>
        <a:ln w="12700" cap="flat" cmpd="sng" algn="ctr">
          <a:solidFill>
            <a:srgbClr val="EA0B15"/>
          </a:solidFill>
          <a:prstDash val="solid"/>
          <a:miter lim="800000"/>
        </a:ln>
        <a:effectLst/>
      </dsp:spPr>
      <dsp:style>
        <a:lnRef idx="2">
          <a:scrgbClr r="0" g="0" b="0"/>
        </a:lnRef>
        <a:fillRef idx="1">
          <a:scrgbClr r="0" g="0" b="0"/>
        </a:fillRef>
        <a:effectRef idx="0">
          <a:scrgbClr r="0" g="0" b="0"/>
        </a:effectRef>
        <a:fontRef idx="minor"/>
      </dsp:style>
    </dsp:sp>
    <dsp:sp modelId="{07C80353-15A6-4D90-8A82-64BB67EEB0C9}">
      <dsp:nvSpPr>
        <dsp:cNvPr id="0" name=""/>
        <dsp:cNvSpPr/>
      </dsp:nvSpPr>
      <dsp:spPr>
        <a:xfrm>
          <a:off x="459149" y="1555463"/>
          <a:ext cx="8608180" cy="501840"/>
        </a:xfrm>
        <a:prstGeom prst="roundRect">
          <a:avLst/>
        </a:prstGeom>
        <a:solidFill>
          <a:srgbClr val="EA0B1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67" tIns="0" rIns="242967" bIns="0" numCol="1" spcCol="1270" anchor="ctr" anchorCtr="0">
          <a:noAutofit/>
        </a:bodyPr>
        <a:lstStyle/>
        <a:p>
          <a:pPr marL="0" lvl="0" indent="0" algn="l" defTabSz="889000">
            <a:lnSpc>
              <a:spcPct val="90000"/>
            </a:lnSpc>
            <a:spcBef>
              <a:spcPct val="0"/>
            </a:spcBef>
            <a:spcAft>
              <a:spcPct val="35000"/>
            </a:spcAft>
            <a:buNone/>
          </a:pPr>
          <a:r>
            <a:rPr lang="ru-RU" sz="2000" kern="1200" dirty="0">
              <a:solidFill>
                <a:prstClr val="white"/>
              </a:solidFill>
              <a:latin typeface="Century Gothic" panose="020B0502020202020204" pitchFamily="34" charset="0"/>
              <a:ea typeface="+mn-ea"/>
              <a:cs typeface="+mn-cs"/>
            </a:rPr>
            <a:t>Благоприятные политики для женщин</a:t>
          </a:r>
        </a:p>
      </dsp:txBody>
      <dsp:txXfrm>
        <a:off x="483647" y="1579961"/>
        <a:ext cx="8559184" cy="452844"/>
      </dsp:txXfrm>
    </dsp:sp>
    <dsp:sp modelId="{36E74045-6B55-4234-B9B8-3F91FA46520A}">
      <dsp:nvSpPr>
        <dsp:cNvPr id="0" name=""/>
        <dsp:cNvSpPr/>
      </dsp:nvSpPr>
      <dsp:spPr>
        <a:xfrm>
          <a:off x="0" y="2577503"/>
          <a:ext cx="9182990" cy="428400"/>
        </a:xfrm>
        <a:prstGeom prst="rect">
          <a:avLst/>
        </a:prstGeom>
        <a:solidFill>
          <a:schemeClr val="lt1">
            <a:alpha val="90000"/>
            <a:hueOff val="0"/>
            <a:satOff val="0"/>
            <a:lumOff val="0"/>
            <a:alphaOff val="0"/>
          </a:schemeClr>
        </a:solidFill>
        <a:ln w="12700" cap="flat" cmpd="sng" algn="ctr">
          <a:solidFill>
            <a:srgbClr val="DF004F"/>
          </a:solidFill>
          <a:prstDash val="solid"/>
          <a:miter lim="800000"/>
        </a:ln>
        <a:effectLst/>
      </dsp:spPr>
      <dsp:style>
        <a:lnRef idx="2">
          <a:scrgbClr r="0" g="0" b="0"/>
        </a:lnRef>
        <a:fillRef idx="1">
          <a:scrgbClr r="0" g="0" b="0"/>
        </a:fillRef>
        <a:effectRef idx="0">
          <a:scrgbClr r="0" g="0" b="0"/>
        </a:effectRef>
        <a:fontRef idx="minor"/>
      </dsp:style>
    </dsp:sp>
    <dsp:sp modelId="{496BCCA8-37E2-4735-8278-85E47A953304}">
      <dsp:nvSpPr>
        <dsp:cNvPr id="0" name=""/>
        <dsp:cNvSpPr/>
      </dsp:nvSpPr>
      <dsp:spPr>
        <a:xfrm>
          <a:off x="459149" y="2326583"/>
          <a:ext cx="8608180" cy="501840"/>
        </a:xfrm>
        <a:prstGeom prst="roundRect">
          <a:avLst/>
        </a:prstGeom>
        <a:solidFill>
          <a:srgbClr val="DF004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67" tIns="0" rIns="242967" bIns="0" numCol="1" spcCol="1270" anchor="ctr" anchorCtr="0">
          <a:noAutofit/>
        </a:bodyPr>
        <a:lstStyle/>
        <a:p>
          <a:pPr marL="0" lvl="0" indent="0" algn="l" defTabSz="889000">
            <a:lnSpc>
              <a:spcPct val="90000"/>
            </a:lnSpc>
            <a:spcBef>
              <a:spcPct val="0"/>
            </a:spcBef>
            <a:spcAft>
              <a:spcPct val="35000"/>
            </a:spcAft>
            <a:buNone/>
          </a:pPr>
          <a:r>
            <a:rPr lang="ru-RU" sz="2000" kern="1200" dirty="0">
              <a:solidFill>
                <a:prstClr val="white"/>
              </a:solidFill>
              <a:latin typeface="Century Gothic" panose="020B0502020202020204" pitchFamily="34" charset="0"/>
              <a:ea typeface="+mn-ea"/>
              <a:cs typeface="+mn-cs"/>
            </a:rPr>
            <a:t>Развитие потенциала женщин-лидеров</a:t>
          </a:r>
        </a:p>
      </dsp:txBody>
      <dsp:txXfrm>
        <a:off x="483647" y="2351081"/>
        <a:ext cx="8559184" cy="452844"/>
      </dsp:txXfrm>
    </dsp:sp>
    <dsp:sp modelId="{4B47779C-F234-4376-965D-AE50B32EDA7F}">
      <dsp:nvSpPr>
        <dsp:cNvPr id="0" name=""/>
        <dsp:cNvSpPr/>
      </dsp:nvSpPr>
      <dsp:spPr>
        <a:xfrm>
          <a:off x="0" y="3348623"/>
          <a:ext cx="9182990" cy="428400"/>
        </a:xfrm>
        <a:prstGeom prst="rect">
          <a:avLst/>
        </a:prstGeom>
        <a:solidFill>
          <a:schemeClr val="lt1">
            <a:alpha val="90000"/>
            <a:hueOff val="0"/>
            <a:satOff val="0"/>
            <a:lumOff val="0"/>
            <a:alphaOff val="0"/>
          </a:schemeClr>
        </a:solidFill>
        <a:ln w="12700" cap="flat" cmpd="sng" algn="ctr">
          <a:solidFill>
            <a:srgbClr val="AF0B81"/>
          </a:solidFill>
          <a:prstDash val="solid"/>
          <a:miter lim="800000"/>
        </a:ln>
        <a:effectLst/>
      </dsp:spPr>
      <dsp:style>
        <a:lnRef idx="2">
          <a:scrgbClr r="0" g="0" b="0"/>
        </a:lnRef>
        <a:fillRef idx="1">
          <a:scrgbClr r="0" g="0" b="0"/>
        </a:fillRef>
        <a:effectRef idx="0">
          <a:scrgbClr r="0" g="0" b="0"/>
        </a:effectRef>
        <a:fontRef idx="minor"/>
      </dsp:style>
    </dsp:sp>
    <dsp:sp modelId="{C660F6CA-2295-4495-8767-78A7845A14B3}">
      <dsp:nvSpPr>
        <dsp:cNvPr id="0" name=""/>
        <dsp:cNvSpPr/>
      </dsp:nvSpPr>
      <dsp:spPr>
        <a:xfrm>
          <a:off x="459149" y="3082141"/>
          <a:ext cx="8608180" cy="501840"/>
        </a:xfrm>
        <a:prstGeom prst="roundRect">
          <a:avLst/>
        </a:prstGeom>
        <a:solidFill>
          <a:srgbClr val="AF0B8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67" tIns="0" rIns="242967" bIns="0" numCol="1" spcCol="1270" anchor="ctr" anchorCtr="0">
          <a:noAutofit/>
        </a:bodyPr>
        <a:lstStyle/>
        <a:p>
          <a:pPr marL="0" lvl="0" indent="0" algn="l" defTabSz="889000">
            <a:lnSpc>
              <a:spcPct val="90000"/>
            </a:lnSpc>
            <a:spcBef>
              <a:spcPct val="0"/>
            </a:spcBef>
            <a:spcAft>
              <a:spcPct val="35000"/>
            </a:spcAft>
            <a:buNone/>
          </a:pPr>
          <a:r>
            <a:rPr lang="ru-RU" sz="2000" kern="1200" dirty="0">
              <a:solidFill>
                <a:prstClr val="white"/>
              </a:solidFill>
              <a:latin typeface="Century Gothic" panose="020B0502020202020204" pitchFamily="34" charset="0"/>
              <a:ea typeface="+mn-ea"/>
              <a:cs typeface="+mn-cs"/>
            </a:rPr>
            <a:t>Тренинги</a:t>
          </a:r>
        </a:p>
      </dsp:txBody>
      <dsp:txXfrm>
        <a:off x="483647" y="3106639"/>
        <a:ext cx="8559184" cy="452844"/>
      </dsp:txXfrm>
    </dsp:sp>
    <dsp:sp modelId="{7BD40FB6-0C3A-4A8D-9168-0456C46F77A4}">
      <dsp:nvSpPr>
        <dsp:cNvPr id="0" name=""/>
        <dsp:cNvSpPr/>
      </dsp:nvSpPr>
      <dsp:spPr>
        <a:xfrm>
          <a:off x="0" y="4132966"/>
          <a:ext cx="9182990" cy="428400"/>
        </a:xfrm>
        <a:prstGeom prst="rect">
          <a:avLst/>
        </a:prstGeom>
        <a:solidFill>
          <a:schemeClr val="lt1">
            <a:alpha val="90000"/>
            <a:hueOff val="0"/>
            <a:satOff val="0"/>
            <a:lumOff val="0"/>
            <a:alphaOff val="0"/>
          </a:schemeClr>
        </a:solidFill>
        <a:ln w="12700" cap="flat" cmpd="sng" algn="ctr">
          <a:solidFill>
            <a:srgbClr val="6D2C8F"/>
          </a:solidFill>
          <a:prstDash val="solid"/>
          <a:miter lim="800000"/>
        </a:ln>
        <a:effectLst/>
      </dsp:spPr>
      <dsp:style>
        <a:lnRef idx="2">
          <a:scrgbClr r="0" g="0" b="0"/>
        </a:lnRef>
        <a:fillRef idx="1">
          <a:scrgbClr r="0" g="0" b="0"/>
        </a:fillRef>
        <a:effectRef idx="0">
          <a:scrgbClr r="0" g="0" b="0"/>
        </a:effectRef>
        <a:fontRef idx="minor"/>
      </dsp:style>
    </dsp:sp>
    <dsp:sp modelId="{B0582835-3B0A-4278-8DF6-EDFF1CBBAB74}">
      <dsp:nvSpPr>
        <dsp:cNvPr id="0" name=""/>
        <dsp:cNvSpPr/>
      </dsp:nvSpPr>
      <dsp:spPr>
        <a:xfrm>
          <a:off x="471243" y="3940084"/>
          <a:ext cx="8565910" cy="501840"/>
        </a:xfrm>
        <a:prstGeom prst="roundRect">
          <a:avLst/>
        </a:prstGeom>
        <a:solidFill>
          <a:srgbClr val="6D2C8F"/>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2967" tIns="0" rIns="242967" bIns="0" numCol="1" spcCol="1270" anchor="ctr" anchorCtr="0">
          <a:noAutofit/>
        </a:bodyPr>
        <a:lstStyle/>
        <a:p>
          <a:pPr marL="0" lvl="0" indent="0" algn="l" defTabSz="889000">
            <a:lnSpc>
              <a:spcPct val="90000"/>
            </a:lnSpc>
            <a:spcBef>
              <a:spcPct val="0"/>
            </a:spcBef>
            <a:spcAft>
              <a:spcPct val="35000"/>
            </a:spcAft>
            <a:buNone/>
          </a:pPr>
          <a:r>
            <a:rPr lang="ru-RU" sz="2000" kern="1200" dirty="0">
              <a:solidFill>
                <a:prstClr val="white"/>
              </a:solidFill>
              <a:latin typeface="Century Gothic" panose="020B0502020202020204" pitchFamily="34" charset="0"/>
              <a:ea typeface="+mn-ea"/>
              <a:cs typeface="+mn-cs"/>
            </a:rPr>
            <a:t>Международный женский день</a:t>
          </a:r>
        </a:p>
      </dsp:txBody>
      <dsp:txXfrm>
        <a:off x="495741" y="3964582"/>
        <a:ext cx="851691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AF7810-B347-4192-9E92-3215C0F77A20}" type="datetimeFigureOut">
              <a:rPr lang="ru-RU" smtClean="0"/>
              <a:t>09.03.2023</a:t>
            </a:fld>
            <a:endParaRPr lang="ru-R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618794-FD50-49B2-9E41-90C78E86A158}" type="slidenum">
              <a:rPr lang="ru-RU" smtClean="0"/>
              <a:t>‹#›</a:t>
            </a:fld>
            <a:endParaRPr lang="ru-RU"/>
          </a:p>
        </p:txBody>
      </p:sp>
    </p:spTree>
    <p:extLst>
      <p:ext uri="{BB962C8B-B14F-4D97-AF65-F5344CB8AC3E}">
        <p14:creationId xmlns:p14="http://schemas.microsoft.com/office/powerpoint/2010/main" val="3234977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B52CF52-022B-42FA-A0BE-2BEFA58D3C8E}" type="slidenum">
              <a:rPr lang="en-US" smtClean="0"/>
              <a:t>3</a:t>
            </a:fld>
            <a:endParaRPr lang="en-US" dirty="0"/>
          </a:p>
        </p:txBody>
      </p:sp>
    </p:spTree>
    <p:extLst>
      <p:ext uri="{BB962C8B-B14F-4D97-AF65-F5344CB8AC3E}">
        <p14:creationId xmlns:p14="http://schemas.microsoft.com/office/powerpoint/2010/main" val="2746636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25908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endParaRPr lang="tr-TR"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001FD-7E5C-4189-A490-B6A57896C73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8679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200" dirty="0">
                <a:solidFill>
                  <a:schemeClr val="bg2">
                    <a:lumMod val="25000"/>
                  </a:schemeClr>
                </a:solidFill>
                <a:latin typeface="Century Gothic" panose="020B0502020202020204" pitchFamily="34" charset="0"/>
              </a:rPr>
              <a:t>A</a:t>
            </a:r>
            <a:r>
              <a:rPr lang="en-US" sz="1200" dirty="0" err="1">
                <a:solidFill>
                  <a:schemeClr val="bg2">
                    <a:lumMod val="25000"/>
                  </a:schemeClr>
                </a:solidFill>
                <a:latin typeface="Century Gothic" panose="020B0502020202020204" pitchFamily="34" charset="0"/>
              </a:rPr>
              <a:t>ny</a:t>
            </a:r>
            <a:r>
              <a:rPr lang="en-US" sz="1200" dirty="0">
                <a:solidFill>
                  <a:schemeClr val="bg2">
                    <a:lumMod val="25000"/>
                  </a:schemeClr>
                </a:solidFill>
                <a:latin typeface="Century Gothic" panose="020B0502020202020204" pitchFamily="34" charset="0"/>
              </a:rPr>
              <a:t> physical, sexual, cyber, psychological or economic violence which occurs within the family, household or between other persons of close relation to each other and causes physical, sexual, psychological or economic damage or pain to the person, and/or includes threats and pressure in this respect. Accordingly, Domestic Violence can occur between people in close proximity who live together or in separate homes regardless of their gender, sexual orientation or marital status, and regardless of whether it occurs in a private or public area.</a:t>
            </a:r>
            <a:endParaRPr lang="tr-TR" sz="1200" dirty="0">
              <a:solidFill>
                <a:schemeClr val="bg2">
                  <a:lumMod val="25000"/>
                </a:schemeClr>
              </a:solidFill>
              <a:latin typeface="Century Gothic" panose="020B0502020202020204" pitchFamily="34" charset="0"/>
            </a:endParaRPr>
          </a:p>
          <a:p>
            <a:endParaRPr lang="ru-RU" dirty="0"/>
          </a:p>
        </p:txBody>
      </p:sp>
      <p:sp>
        <p:nvSpPr>
          <p:cNvPr id="4" name="Slide Number Placeholder 3"/>
          <p:cNvSpPr>
            <a:spLocks noGrp="1"/>
          </p:cNvSpPr>
          <p:nvPr>
            <p:ph type="sldNum" sz="quarter" idx="5"/>
          </p:nvPr>
        </p:nvSpPr>
        <p:spPr/>
        <p:txBody>
          <a:bodyPr/>
          <a:lstStyle/>
          <a:p>
            <a:fld id="{C0618794-FD50-49B2-9E41-90C78E86A158}" type="slidenum">
              <a:rPr lang="ru-RU" smtClean="0"/>
              <a:t>6</a:t>
            </a:fld>
            <a:endParaRPr lang="ru-RU"/>
          </a:p>
        </p:txBody>
      </p:sp>
    </p:spTree>
    <p:extLst>
      <p:ext uri="{BB962C8B-B14F-4D97-AF65-F5344CB8AC3E}">
        <p14:creationId xmlns:p14="http://schemas.microsoft.com/office/powerpoint/2010/main" val="2338470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0" i="0" dirty="0">
                <a:solidFill>
                  <a:srgbClr val="050505"/>
                </a:solidFill>
                <a:effectLst/>
                <a:latin typeface="Century Gothic" panose="020B0502020202020204" pitchFamily="34" charset="0"/>
              </a:rPr>
              <a:t>Women are an integral part of our value chain and we are continuously working to help them unleash their potential and contribute to CCI’s sustainable business growth. </a:t>
            </a:r>
            <a:br>
              <a:rPr lang="en-US" sz="1200" b="0" i="0" dirty="0">
                <a:solidFill>
                  <a:srgbClr val="050505"/>
                </a:solidFill>
                <a:effectLst/>
                <a:latin typeface="Century Gothic" panose="020B0502020202020204" pitchFamily="34" charset="0"/>
              </a:rPr>
            </a:br>
            <a:r>
              <a:rPr lang="en-US" sz="1200" b="0" i="0" dirty="0">
                <a:solidFill>
                  <a:srgbClr val="050505"/>
                </a:solidFill>
                <a:effectLst/>
                <a:latin typeface="Century Gothic" panose="020B0502020202020204" pitchFamily="34" charset="0"/>
              </a:rPr>
              <a:t>CCI Women in Leadership Program help to women discover their leadership potential, vision and purpose.</a:t>
            </a:r>
          </a:p>
          <a:p>
            <a:pPr algn="l"/>
            <a:r>
              <a:rPr lang="en-US" sz="1200" b="0" i="0" dirty="0">
                <a:solidFill>
                  <a:srgbClr val="050505"/>
                </a:solidFill>
                <a:effectLst/>
                <a:latin typeface="Century Gothic" panose="020B0502020202020204" pitchFamily="34" charset="0"/>
              </a:rPr>
              <a:t>Investing in our future leaders is one area we never compromise on no matter what the circumstances may be. This is how we live our purpose and carry on create value.</a:t>
            </a:r>
          </a:p>
          <a:p>
            <a:endParaRPr lang="ru-RU" dirty="0"/>
          </a:p>
        </p:txBody>
      </p:sp>
      <p:sp>
        <p:nvSpPr>
          <p:cNvPr id="4" name="Slide Number Placeholder 3"/>
          <p:cNvSpPr>
            <a:spLocks noGrp="1"/>
          </p:cNvSpPr>
          <p:nvPr>
            <p:ph type="sldNum" sz="quarter" idx="5"/>
          </p:nvPr>
        </p:nvSpPr>
        <p:spPr/>
        <p:txBody>
          <a:bodyPr/>
          <a:lstStyle/>
          <a:p>
            <a:fld id="{C0618794-FD50-49B2-9E41-90C78E86A158}" type="slidenum">
              <a:rPr lang="ru-RU" smtClean="0"/>
              <a:t>7</a:t>
            </a:fld>
            <a:endParaRPr lang="ru-RU"/>
          </a:p>
        </p:txBody>
      </p:sp>
    </p:spTree>
    <p:extLst>
      <p:ext uri="{BB962C8B-B14F-4D97-AF65-F5344CB8AC3E}">
        <p14:creationId xmlns:p14="http://schemas.microsoft.com/office/powerpoint/2010/main" val="1180429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6C58B-F513-439E-8094-21A33B1826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ru-RU"/>
          </a:p>
        </p:txBody>
      </p:sp>
      <p:sp>
        <p:nvSpPr>
          <p:cNvPr id="3" name="Subtitle 2">
            <a:extLst>
              <a:ext uri="{FF2B5EF4-FFF2-40B4-BE49-F238E27FC236}">
                <a16:creationId xmlns:a16="http://schemas.microsoft.com/office/drawing/2014/main" id="{EFB02289-6A6B-452E-A8E1-AB6755D593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ru-RU"/>
          </a:p>
        </p:txBody>
      </p:sp>
      <p:sp>
        <p:nvSpPr>
          <p:cNvPr id="4" name="Date Placeholder 3">
            <a:extLst>
              <a:ext uri="{FF2B5EF4-FFF2-40B4-BE49-F238E27FC236}">
                <a16:creationId xmlns:a16="http://schemas.microsoft.com/office/drawing/2014/main" id="{093AD64D-C37D-4E58-93A0-45F2963646AF}"/>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5" name="Footer Placeholder 4">
            <a:extLst>
              <a:ext uri="{FF2B5EF4-FFF2-40B4-BE49-F238E27FC236}">
                <a16:creationId xmlns:a16="http://schemas.microsoft.com/office/drawing/2014/main" id="{70B10F0A-3D54-40E1-BD9E-E942E704557D}"/>
              </a:ext>
            </a:extLst>
          </p:cNvPr>
          <p:cNvSpPr>
            <a:spLocks noGrp="1"/>
          </p:cNvSpPr>
          <p:nvPr>
            <p:ph type="ftr" sz="quarter" idx="11"/>
          </p:nvPr>
        </p:nvSpPr>
        <p:spPr/>
        <p:txBody>
          <a:bodyPr/>
          <a:lstStyle/>
          <a:p>
            <a:endParaRPr lang="ru-RU"/>
          </a:p>
        </p:txBody>
      </p:sp>
      <p:sp>
        <p:nvSpPr>
          <p:cNvPr id="6" name="Slide Number Placeholder 5">
            <a:extLst>
              <a:ext uri="{FF2B5EF4-FFF2-40B4-BE49-F238E27FC236}">
                <a16:creationId xmlns:a16="http://schemas.microsoft.com/office/drawing/2014/main" id="{9B46F0AC-209A-4847-B65B-014930E6B312}"/>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689866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9B43E-D2F8-4D92-B0FE-B2DB1336AA88}"/>
              </a:ext>
            </a:extLst>
          </p:cNvPr>
          <p:cNvSpPr>
            <a:spLocks noGrp="1"/>
          </p:cNvSpPr>
          <p:nvPr>
            <p:ph type="title"/>
          </p:nvPr>
        </p:nvSpPr>
        <p:spPr/>
        <p:txBody>
          <a:bodyPr/>
          <a:lstStyle/>
          <a:p>
            <a:r>
              <a:rPr lang="en-US"/>
              <a:t>Click to edit Master title style</a:t>
            </a:r>
            <a:endParaRPr lang="ru-RU"/>
          </a:p>
        </p:txBody>
      </p:sp>
      <p:sp>
        <p:nvSpPr>
          <p:cNvPr id="3" name="Content Placeholder 2">
            <a:extLst>
              <a:ext uri="{FF2B5EF4-FFF2-40B4-BE49-F238E27FC236}">
                <a16:creationId xmlns:a16="http://schemas.microsoft.com/office/drawing/2014/main" id="{8F8E2D1B-30BA-4514-B3B0-D01CD27458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a:extLst>
              <a:ext uri="{FF2B5EF4-FFF2-40B4-BE49-F238E27FC236}">
                <a16:creationId xmlns:a16="http://schemas.microsoft.com/office/drawing/2014/main" id="{D709769D-8A8C-434E-AFB0-FF8E0B9A0C95}"/>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5" name="Footer Placeholder 4">
            <a:extLst>
              <a:ext uri="{FF2B5EF4-FFF2-40B4-BE49-F238E27FC236}">
                <a16:creationId xmlns:a16="http://schemas.microsoft.com/office/drawing/2014/main" id="{6E9F9BCF-4392-4125-A8A3-B60C4134B905}"/>
              </a:ext>
            </a:extLst>
          </p:cNvPr>
          <p:cNvSpPr>
            <a:spLocks noGrp="1"/>
          </p:cNvSpPr>
          <p:nvPr>
            <p:ph type="ftr" sz="quarter" idx="11"/>
          </p:nvPr>
        </p:nvSpPr>
        <p:spPr/>
        <p:txBody>
          <a:bodyPr/>
          <a:lstStyle/>
          <a:p>
            <a:endParaRPr lang="ru-RU"/>
          </a:p>
        </p:txBody>
      </p:sp>
      <p:sp>
        <p:nvSpPr>
          <p:cNvPr id="6" name="Slide Number Placeholder 5">
            <a:extLst>
              <a:ext uri="{FF2B5EF4-FFF2-40B4-BE49-F238E27FC236}">
                <a16:creationId xmlns:a16="http://schemas.microsoft.com/office/drawing/2014/main" id="{1D6AB9AA-1B2B-42EA-8448-E16EDF3C269A}"/>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2206120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6B3F1-F3B7-4A52-BB67-D982BD707E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ru-RU"/>
          </a:p>
        </p:txBody>
      </p:sp>
      <p:sp>
        <p:nvSpPr>
          <p:cNvPr id="3" name="Text Placeholder 2">
            <a:extLst>
              <a:ext uri="{FF2B5EF4-FFF2-40B4-BE49-F238E27FC236}">
                <a16:creationId xmlns:a16="http://schemas.microsoft.com/office/drawing/2014/main" id="{49CB5A3D-5A79-4CEF-AC52-A5CD386E23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9CC3F5-BF48-4C6B-85C8-D0A0229A60FC}"/>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5" name="Footer Placeholder 4">
            <a:extLst>
              <a:ext uri="{FF2B5EF4-FFF2-40B4-BE49-F238E27FC236}">
                <a16:creationId xmlns:a16="http://schemas.microsoft.com/office/drawing/2014/main" id="{0566A94F-C595-4AB8-91E1-72BED8499988}"/>
              </a:ext>
            </a:extLst>
          </p:cNvPr>
          <p:cNvSpPr>
            <a:spLocks noGrp="1"/>
          </p:cNvSpPr>
          <p:nvPr>
            <p:ph type="ftr" sz="quarter" idx="11"/>
          </p:nvPr>
        </p:nvSpPr>
        <p:spPr/>
        <p:txBody>
          <a:bodyPr/>
          <a:lstStyle/>
          <a:p>
            <a:endParaRPr lang="ru-RU"/>
          </a:p>
        </p:txBody>
      </p:sp>
      <p:sp>
        <p:nvSpPr>
          <p:cNvPr id="6" name="Slide Number Placeholder 5">
            <a:extLst>
              <a:ext uri="{FF2B5EF4-FFF2-40B4-BE49-F238E27FC236}">
                <a16:creationId xmlns:a16="http://schemas.microsoft.com/office/drawing/2014/main" id="{887FA9A8-DFE2-4377-94D0-D7B94EBA801C}"/>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2807750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9CCFD-E106-481A-B188-3541C99634F0}"/>
              </a:ext>
            </a:extLst>
          </p:cNvPr>
          <p:cNvSpPr>
            <a:spLocks noGrp="1"/>
          </p:cNvSpPr>
          <p:nvPr>
            <p:ph type="title"/>
          </p:nvPr>
        </p:nvSpPr>
        <p:spPr/>
        <p:txBody>
          <a:bodyPr/>
          <a:lstStyle/>
          <a:p>
            <a:r>
              <a:rPr lang="en-US"/>
              <a:t>Click to edit Master title style</a:t>
            </a:r>
            <a:endParaRPr lang="ru-RU"/>
          </a:p>
        </p:txBody>
      </p:sp>
      <p:sp>
        <p:nvSpPr>
          <p:cNvPr id="3" name="Content Placeholder 2">
            <a:extLst>
              <a:ext uri="{FF2B5EF4-FFF2-40B4-BE49-F238E27FC236}">
                <a16:creationId xmlns:a16="http://schemas.microsoft.com/office/drawing/2014/main" id="{DD7A54A4-042C-4B7D-8D4F-737466CAF4D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Content Placeholder 3">
            <a:extLst>
              <a:ext uri="{FF2B5EF4-FFF2-40B4-BE49-F238E27FC236}">
                <a16:creationId xmlns:a16="http://schemas.microsoft.com/office/drawing/2014/main" id="{FB22E446-A45F-4522-AF1D-81FE6504900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5" name="Date Placeholder 4">
            <a:extLst>
              <a:ext uri="{FF2B5EF4-FFF2-40B4-BE49-F238E27FC236}">
                <a16:creationId xmlns:a16="http://schemas.microsoft.com/office/drawing/2014/main" id="{18B7BD57-8DF8-459C-8118-8AB108A02E6E}"/>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6" name="Footer Placeholder 5">
            <a:extLst>
              <a:ext uri="{FF2B5EF4-FFF2-40B4-BE49-F238E27FC236}">
                <a16:creationId xmlns:a16="http://schemas.microsoft.com/office/drawing/2014/main" id="{936FC352-D2E2-4A10-96A0-617B443B20D8}"/>
              </a:ext>
            </a:extLst>
          </p:cNvPr>
          <p:cNvSpPr>
            <a:spLocks noGrp="1"/>
          </p:cNvSpPr>
          <p:nvPr>
            <p:ph type="ftr" sz="quarter" idx="11"/>
          </p:nvPr>
        </p:nvSpPr>
        <p:spPr/>
        <p:txBody>
          <a:bodyPr/>
          <a:lstStyle/>
          <a:p>
            <a:endParaRPr lang="ru-RU"/>
          </a:p>
        </p:txBody>
      </p:sp>
      <p:sp>
        <p:nvSpPr>
          <p:cNvPr id="7" name="Slide Number Placeholder 6">
            <a:extLst>
              <a:ext uri="{FF2B5EF4-FFF2-40B4-BE49-F238E27FC236}">
                <a16:creationId xmlns:a16="http://schemas.microsoft.com/office/drawing/2014/main" id="{383B5BAA-2D01-4822-A351-543A0AEF62B5}"/>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201373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C5BD8-822F-416F-A5B5-D0CF6B8C8BFE}"/>
              </a:ext>
            </a:extLst>
          </p:cNvPr>
          <p:cNvSpPr>
            <a:spLocks noGrp="1"/>
          </p:cNvSpPr>
          <p:nvPr>
            <p:ph type="title"/>
          </p:nvPr>
        </p:nvSpPr>
        <p:spPr>
          <a:xfrm>
            <a:off x="839788" y="365125"/>
            <a:ext cx="10515600" cy="1325563"/>
          </a:xfrm>
        </p:spPr>
        <p:txBody>
          <a:bodyPr/>
          <a:lstStyle/>
          <a:p>
            <a:r>
              <a:rPr lang="en-US"/>
              <a:t>Click to edit Master title style</a:t>
            </a:r>
            <a:endParaRPr lang="ru-RU"/>
          </a:p>
        </p:txBody>
      </p:sp>
      <p:sp>
        <p:nvSpPr>
          <p:cNvPr id="3" name="Text Placeholder 2">
            <a:extLst>
              <a:ext uri="{FF2B5EF4-FFF2-40B4-BE49-F238E27FC236}">
                <a16:creationId xmlns:a16="http://schemas.microsoft.com/office/drawing/2014/main" id="{81F3E602-359D-43A0-924F-6A10B9771C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B2A3EA-4CDE-4D9A-8A96-041198467B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5" name="Text Placeholder 4">
            <a:extLst>
              <a:ext uri="{FF2B5EF4-FFF2-40B4-BE49-F238E27FC236}">
                <a16:creationId xmlns:a16="http://schemas.microsoft.com/office/drawing/2014/main" id="{5705D736-71C2-44D0-A9CB-9B7A3A5968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3D3C7E-60FA-4E0A-A498-EC9D3D0022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7" name="Date Placeholder 6">
            <a:extLst>
              <a:ext uri="{FF2B5EF4-FFF2-40B4-BE49-F238E27FC236}">
                <a16:creationId xmlns:a16="http://schemas.microsoft.com/office/drawing/2014/main" id="{DC389C76-DAC4-4BF5-B426-0F440C82697F}"/>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8" name="Footer Placeholder 7">
            <a:extLst>
              <a:ext uri="{FF2B5EF4-FFF2-40B4-BE49-F238E27FC236}">
                <a16:creationId xmlns:a16="http://schemas.microsoft.com/office/drawing/2014/main" id="{945215E7-06A4-4BC8-B2A7-D7B530C66E02}"/>
              </a:ext>
            </a:extLst>
          </p:cNvPr>
          <p:cNvSpPr>
            <a:spLocks noGrp="1"/>
          </p:cNvSpPr>
          <p:nvPr>
            <p:ph type="ftr" sz="quarter" idx="11"/>
          </p:nvPr>
        </p:nvSpPr>
        <p:spPr/>
        <p:txBody>
          <a:bodyPr/>
          <a:lstStyle/>
          <a:p>
            <a:endParaRPr lang="ru-RU"/>
          </a:p>
        </p:txBody>
      </p:sp>
      <p:sp>
        <p:nvSpPr>
          <p:cNvPr id="9" name="Slide Number Placeholder 8">
            <a:extLst>
              <a:ext uri="{FF2B5EF4-FFF2-40B4-BE49-F238E27FC236}">
                <a16:creationId xmlns:a16="http://schemas.microsoft.com/office/drawing/2014/main" id="{843BAB7D-BEDC-40F6-A391-A1623575D377}"/>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488889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0EF5A-6C5A-480F-8A98-A1E6D265CB8E}"/>
              </a:ext>
            </a:extLst>
          </p:cNvPr>
          <p:cNvSpPr>
            <a:spLocks noGrp="1"/>
          </p:cNvSpPr>
          <p:nvPr>
            <p:ph type="title"/>
          </p:nvPr>
        </p:nvSpPr>
        <p:spPr/>
        <p:txBody>
          <a:bodyPr/>
          <a:lstStyle/>
          <a:p>
            <a:r>
              <a:rPr lang="en-US"/>
              <a:t>Click to edit Master title style</a:t>
            </a:r>
            <a:endParaRPr lang="ru-RU"/>
          </a:p>
        </p:txBody>
      </p:sp>
      <p:sp>
        <p:nvSpPr>
          <p:cNvPr id="3" name="Date Placeholder 2">
            <a:extLst>
              <a:ext uri="{FF2B5EF4-FFF2-40B4-BE49-F238E27FC236}">
                <a16:creationId xmlns:a16="http://schemas.microsoft.com/office/drawing/2014/main" id="{4DF84BE6-5CFB-4D55-ACB7-3D0F5103DEDD}"/>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4" name="Footer Placeholder 3">
            <a:extLst>
              <a:ext uri="{FF2B5EF4-FFF2-40B4-BE49-F238E27FC236}">
                <a16:creationId xmlns:a16="http://schemas.microsoft.com/office/drawing/2014/main" id="{C5EB5499-FA93-4A63-9D77-32BF2357CC44}"/>
              </a:ext>
            </a:extLst>
          </p:cNvPr>
          <p:cNvSpPr>
            <a:spLocks noGrp="1"/>
          </p:cNvSpPr>
          <p:nvPr>
            <p:ph type="ftr" sz="quarter" idx="11"/>
          </p:nvPr>
        </p:nvSpPr>
        <p:spPr/>
        <p:txBody>
          <a:bodyPr/>
          <a:lstStyle/>
          <a:p>
            <a:endParaRPr lang="ru-RU"/>
          </a:p>
        </p:txBody>
      </p:sp>
      <p:sp>
        <p:nvSpPr>
          <p:cNvPr id="5" name="Slide Number Placeholder 4">
            <a:extLst>
              <a:ext uri="{FF2B5EF4-FFF2-40B4-BE49-F238E27FC236}">
                <a16:creationId xmlns:a16="http://schemas.microsoft.com/office/drawing/2014/main" id="{9A197C37-A2F5-4E6C-9927-5E397FDB0395}"/>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13988379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A2AAEF-50B3-4791-987F-531E09F3605B}"/>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3" name="Footer Placeholder 2">
            <a:extLst>
              <a:ext uri="{FF2B5EF4-FFF2-40B4-BE49-F238E27FC236}">
                <a16:creationId xmlns:a16="http://schemas.microsoft.com/office/drawing/2014/main" id="{1BFC32E4-5B71-4BB9-841C-6F05D8F6E01B}"/>
              </a:ext>
            </a:extLst>
          </p:cNvPr>
          <p:cNvSpPr>
            <a:spLocks noGrp="1"/>
          </p:cNvSpPr>
          <p:nvPr>
            <p:ph type="ftr" sz="quarter" idx="11"/>
          </p:nvPr>
        </p:nvSpPr>
        <p:spPr/>
        <p:txBody>
          <a:bodyPr/>
          <a:lstStyle/>
          <a:p>
            <a:endParaRPr lang="ru-RU"/>
          </a:p>
        </p:txBody>
      </p:sp>
      <p:sp>
        <p:nvSpPr>
          <p:cNvPr id="4" name="Slide Number Placeholder 3">
            <a:extLst>
              <a:ext uri="{FF2B5EF4-FFF2-40B4-BE49-F238E27FC236}">
                <a16:creationId xmlns:a16="http://schemas.microsoft.com/office/drawing/2014/main" id="{865C536B-2B50-4513-8861-C8637AD92433}"/>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40868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5819B-BBFB-421E-AF63-EE2A12BD62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u-RU"/>
          </a:p>
        </p:txBody>
      </p:sp>
      <p:sp>
        <p:nvSpPr>
          <p:cNvPr id="3" name="Content Placeholder 2">
            <a:extLst>
              <a:ext uri="{FF2B5EF4-FFF2-40B4-BE49-F238E27FC236}">
                <a16:creationId xmlns:a16="http://schemas.microsoft.com/office/drawing/2014/main" id="{2FD58F4E-E0D0-48A3-A439-CBB91EDF31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Text Placeholder 3">
            <a:extLst>
              <a:ext uri="{FF2B5EF4-FFF2-40B4-BE49-F238E27FC236}">
                <a16:creationId xmlns:a16="http://schemas.microsoft.com/office/drawing/2014/main" id="{95B25F41-E940-4996-B4BD-F115AC1158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EE2F34-8246-495F-B76F-D45EC8880F59}"/>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6" name="Footer Placeholder 5">
            <a:extLst>
              <a:ext uri="{FF2B5EF4-FFF2-40B4-BE49-F238E27FC236}">
                <a16:creationId xmlns:a16="http://schemas.microsoft.com/office/drawing/2014/main" id="{8479E038-1A70-48ED-9006-FE59C2BBE21A}"/>
              </a:ext>
            </a:extLst>
          </p:cNvPr>
          <p:cNvSpPr>
            <a:spLocks noGrp="1"/>
          </p:cNvSpPr>
          <p:nvPr>
            <p:ph type="ftr" sz="quarter" idx="11"/>
          </p:nvPr>
        </p:nvSpPr>
        <p:spPr/>
        <p:txBody>
          <a:bodyPr/>
          <a:lstStyle/>
          <a:p>
            <a:endParaRPr lang="ru-RU"/>
          </a:p>
        </p:txBody>
      </p:sp>
      <p:sp>
        <p:nvSpPr>
          <p:cNvPr id="7" name="Slide Number Placeholder 6">
            <a:extLst>
              <a:ext uri="{FF2B5EF4-FFF2-40B4-BE49-F238E27FC236}">
                <a16:creationId xmlns:a16="http://schemas.microsoft.com/office/drawing/2014/main" id="{7C447787-D79F-42D7-9FEA-D5EE448DF8E8}"/>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123053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ADB98-8079-4F36-A897-7F54745372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u-RU"/>
          </a:p>
        </p:txBody>
      </p:sp>
      <p:sp>
        <p:nvSpPr>
          <p:cNvPr id="3" name="Picture Placeholder 2">
            <a:extLst>
              <a:ext uri="{FF2B5EF4-FFF2-40B4-BE49-F238E27FC236}">
                <a16:creationId xmlns:a16="http://schemas.microsoft.com/office/drawing/2014/main" id="{8720E8CE-4A4F-40BC-A7ED-69807E347E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a:extLst>
              <a:ext uri="{FF2B5EF4-FFF2-40B4-BE49-F238E27FC236}">
                <a16:creationId xmlns:a16="http://schemas.microsoft.com/office/drawing/2014/main" id="{00A2B593-A1D7-4A6B-BD53-54F7846136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6F8790-6854-4760-A87E-E23566C10460}"/>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6" name="Footer Placeholder 5">
            <a:extLst>
              <a:ext uri="{FF2B5EF4-FFF2-40B4-BE49-F238E27FC236}">
                <a16:creationId xmlns:a16="http://schemas.microsoft.com/office/drawing/2014/main" id="{0818AC26-3326-4BF5-82E2-C57E0A54D559}"/>
              </a:ext>
            </a:extLst>
          </p:cNvPr>
          <p:cNvSpPr>
            <a:spLocks noGrp="1"/>
          </p:cNvSpPr>
          <p:nvPr>
            <p:ph type="ftr" sz="quarter" idx="11"/>
          </p:nvPr>
        </p:nvSpPr>
        <p:spPr/>
        <p:txBody>
          <a:bodyPr/>
          <a:lstStyle/>
          <a:p>
            <a:endParaRPr lang="ru-RU"/>
          </a:p>
        </p:txBody>
      </p:sp>
      <p:sp>
        <p:nvSpPr>
          <p:cNvPr id="7" name="Slide Number Placeholder 6">
            <a:extLst>
              <a:ext uri="{FF2B5EF4-FFF2-40B4-BE49-F238E27FC236}">
                <a16:creationId xmlns:a16="http://schemas.microsoft.com/office/drawing/2014/main" id="{84120E1D-A12F-4C21-BDE3-FFAD43411CC3}"/>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4171850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FC681-235B-48EB-83B3-18C976D3F63B}"/>
              </a:ext>
            </a:extLst>
          </p:cNvPr>
          <p:cNvSpPr>
            <a:spLocks noGrp="1"/>
          </p:cNvSpPr>
          <p:nvPr>
            <p:ph type="title"/>
          </p:nvPr>
        </p:nvSpPr>
        <p:spPr/>
        <p:txBody>
          <a:bodyPr/>
          <a:lstStyle/>
          <a:p>
            <a:r>
              <a:rPr lang="en-US"/>
              <a:t>Click to edit Master title style</a:t>
            </a:r>
            <a:endParaRPr lang="ru-RU"/>
          </a:p>
        </p:txBody>
      </p:sp>
      <p:sp>
        <p:nvSpPr>
          <p:cNvPr id="3" name="Vertical Text Placeholder 2">
            <a:extLst>
              <a:ext uri="{FF2B5EF4-FFF2-40B4-BE49-F238E27FC236}">
                <a16:creationId xmlns:a16="http://schemas.microsoft.com/office/drawing/2014/main" id="{A3194072-EAE7-4D67-BF3C-E407ACDF1B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a:extLst>
              <a:ext uri="{FF2B5EF4-FFF2-40B4-BE49-F238E27FC236}">
                <a16:creationId xmlns:a16="http://schemas.microsoft.com/office/drawing/2014/main" id="{9196E069-54C5-420E-8F92-5D0241BFC0C0}"/>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5" name="Footer Placeholder 4">
            <a:extLst>
              <a:ext uri="{FF2B5EF4-FFF2-40B4-BE49-F238E27FC236}">
                <a16:creationId xmlns:a16="http://schemas.microsoft.com/office/drawing/2014/main" id="{7A77E2D6-7F9E-4093-A441-83B436E550FD}"/>
              </a:ext>
            </a:extLst>
          </p:cNvPr>
          <p:cNvSpPr>
            <a:spLocks noGrp="1"/>
          </p:cNvSpPr>
          <p:nvPr>
            <p:ph type="ftr" sz="quarter" idx="11"/>
          </p:nvPr>
        </p:nvSpPr>
        <p:spPr/>
        <p:txBody>
          <a:bodyPr/>
          <a:lstStyle/>
          <a:p>
            <a:endParaRPr lang="ru-RU"/>
          </a:p>
        </p:txBody>
      </p:sp>
      <p:sp>
        <p:nvSpPr>
          <p:cNvPr id="6" name="Slide Number Placeholder 5">
            <a:extLst>
              <a:ext uri="{FF2B5EF4-FFF2-40B4-BE49-F238E27FC236}">
                <a16:creationId xmlns:a16="http://schemas.microsoft.com/office/drawing/2014/main" id="{62ECC7B0-F79A-4A8D-A800-796B59B60AC6}"/>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3954923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9D00EA-9317-432D-9DAB-E7D8839D54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ru-RU"/>
          </a:p>
        </p:txBody>
      </p:sp>
      <p:sp>
        <p:nvSpPr>
          <p:cNvPr id="3" name="Vertical Text Placeholder 2">
            <a:extLst>
              <a:ext uri="{FF2B5EF4-FFF2-40B4-BE49-F238E27FC236}">
                <a16:creationId xmlns:a16="http://schemas.microsoft.com/office/drawing/2014/main" id="{A230F7AD-7A97-4166-A55A-56B71A6320C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a:extLst>
              <a:ext uri="{FF2B5EF4-FFF2-40B4-BE49-F238E27FC236}">
                <a16:creationId xmlns:a16="http://schemas.microsoft.com/office/drawing/2014/main" id="{D5FDCB96-07E6-4640-9BC8-65918FAC8F96}"/>
              </a:ext>
            </a:extLst>
          </p:cNvPr>
          <p:cNvSpPr>
            <a:spLocks noGrp="1"/>
          </p:cNvSpPr>
          <p:nvPr>
            <p:ph type="dt" sz="half" idx="10"/>
          </p:nvPr>
        </p:nvSpPr>
        <p:spPr/>
        <p:txBody>
          <a:bodyPr/>
          <a:lstStyle/>
          <a:p>
            <a:fld id="{E1FA54FA-BE24-439F-AA77-B8808E52384A}" type="datetimeFigureOut">
              <a:rPr lang="ru-RU" smtClean="0"/>
              <a:t>09.03.2023</a:t>
            </a:fld>
            <a:endParaRPr lang="ru-RU"/>
          </a:p>
        </p:txBody>
      </p:sp>
      <p:sp>
        <p:nvSpPr>
          <p:cNvPr id="5" name="Footer Placeholder 4">
            <a:extLst>
              <a:ext uri="{FF2B5EF4-FFF2-40B4-BE49-F238E27FC236}">
                <a16:creationId xmlns:a16="http://schemas.microsoft.com/office/drawing/2014/main" id="{6D5304A7-5BFA-41A0-A839-73DCC223B933}"/>
              </a:ext>
            </a:extLst>
          </p:cNvPr>
          <p:cNvSpPr>
            <a:spLocks noGrp="1"/>
          </p:cNvSpPr>
          <p:nvPr>
            <p:ph type="ftr" sz="quarter" idx="11"/>
          </p:nvPr>
        </p:nvSpPr>
        <p:spPr/>
        <p:txBody>
          <a:bodyPr/>
          <a:lstStyle/>
          <a:p>
            <a:endParaRPr lang="ru-RU"/>
          </a:p>
        </p:txBody>
      </p:sp>
      <p:sp>
        <p:nvSpPr>
          <p:cNvPr id="6" name="Slide Number Placeholder 5">
            <a:extLst>
              <a:ext uri="{FF2B5EF4-FFF2-40B4-BE49-F238E27FC236}">
                <a16:creationId xmlns:a16="http://schemas.microsoft.com/office/drawing/2014/main" id="{2719F63E-4443-4F4B-8D85-2AD088257B9D}"/>
              </a:ext>
            </a:extLst>
          </p:cNvPr>
          <p:cNvSpPr>
            <a:spLocks noGrp="1"/>
          </p:cNvSpPr>
          <p:nvPr>
            <p:ph type="sldNum" sz="quarter" idx="12"/>
          </p:nvPr>
        </p:nvSpPr>
        <p:spPr/>
        <p:txBody>
          <a:bodyPr/>
          <a:lstStyle/>
          <a:p>
            <a:fld id="{0755B77D-B21D-4129-8509-682CA6D0B920}" type="slidenum">
              <a:rPr lang="ru-RU" smtClean="0"/>
              <a:t>‹#›</a:t>
            </a:fld>
            <a:endParaRPr lang="ru-RU"/>
          </a:p>
        </p:txBody>
      </p:sp>
    </p:spTree>
    <p:extLst>
      <p:ext uri="{BB962C8B-B14F-4D97-AF65-F5344CB8AC3E}">
        <p14:creationId xmlns:p14="http://schemas.microsoft.com/office/powerpoint/2010/main" val="3268894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Title Only">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flipH="1">
            <a:off x="1193346" y="2349501"/>
            <a:ext cx="9805307" cy="2108200"/>
          </a:xfrm>
          <a:prstGeom prst="round2DiagRect">
            <a:avLst>
              <a:gd name="adj1" fmla="val 0"/>
              <a:gd name="adj2" fmla="val 0"/>
            </a:avLst>
          </a:prstGeom>
          <a:solidFill>
            <a:schemeClr val="bg1">
              <a:lumMod val="85000"/>
            </a:schemeClr>
          </a:solidFill>
          <a:ln>
            <a:noFill/>
          </a:ln>
          <a:effectLst/>
        </p:spPr>
        <p:txBody>
          <a:bodyPr lIns="0" tIns="0" rIns="0" bIns="0" anchor="t"/>
          <a:lstStyle>
            <a:lvl1pPr>
              <a:defRPr lang="en-US" sz="1600">
                <a:solidFill>
                  <a:schemeClr val="bg1">
                    <a:lumMod val="65000"/>
                  </a:schemeClr>
                </a:solidFill>
                <a:effectLst/>
              </a:defRPr>
            </a:lvl1pPr>
          </a:lstStyle>
          <a:p>
            <a:pPr marL="0" lvl="0" indent="0" algn="ctr" defTabSz="292095">
              <a:buNone/>
            </a:pPr>
            <a:endParaRPr lang="en-US" dirty="0"/>
          </a:p>
        </p:txBody>
      </p:sp>
      <p:sp>
        <p:nvSpPr>
          <p:cNvPr id="2" name="Title 1"/>
          <p:cNvSpPr>
            <a:spLocks noGrp="1"/>
          </p:cNvSpPr>
          <p:nvPr>
            <p:ph type="title"/>
          </p:nvPr>
        </p:nvSpPr>
        <p:spPr>
          <a:xfrm>
            <a:off x="838200" y="278559"/>
            <a:ext cx="10515600" cy="586541"/>
          </a:xfrm>
        </p:spPr>
        <p:txBody>
          <a:bodyPr wrap="square" anchor="ctr">
            <a:noAutofit/>
          </a:bodyPr>
          <a:lstStyle>
            <a:lvl1pPr algn="ctr">
              <a:defRPr lang="en-US" sz="3600" kern="0" spc="-151">
                <a:solidFill>
                  <a:schemeClr val="tx2">
                    <a:lumMod val="75000"/>
                  </a:schemeClr>
                </a:solidFill>
              </a:defRPr>
            </a:lvl1pPr>
          </a:lstStyle>
          <a:p>
            <a:pPr marL="0" lvl="0" algn="ctr" defTabSz="914428" fontAlgn="base">
              <a:spcAft>
                <a:spcPct val="0"/>
              </a:spcAft>
            </a:pPr>
            <a:r>
              <a:rPr lang="en-US" dirty="0"/>
              <a:t>Click to edit Master title style</a:t>
            </a:r>
          </a:p>
        </p:txBody>
      </p:sp>
      <p:sp>
        <p:nvSpPr>
          <p:cNvPr id="5" name="Slide Number Placeholder 4"/>
          <p:cNvSpPr>
            <a:spLocks noGrp="1"/>
          </p:cNvSpPr>
          <p:nvPr>
            <p:ph type="sldNum" sz="quarter" idx="12"/>
          </p:nvPr>
        </p:nvSpPr>
        <p:spPr>
          <a:xfrm>
            <a:off x="9997436" y="6405038"/>
            <a:ext cx="430008" cy="365125"/>
          </a:xfrm>
          <a:prstGeom prst="rect">
            <a:avLst/>
          </a:prstGeom>
        </p:spPr>
        <p:txBody>
          <a:bodyPr/>
          <a:lstStyle/>
          <a:p>
            <a:fld id="{D6550BC7-7D90-49D1-9B51-C16C704E94F3}" type="slidenum">
              <a:rPr lang="en-US" smtClean="0"/>
              <a:t>‹#›</a:t>
            </a:fld>
            <a:endParaRPr lang="en-US"/>
          </a:p>
        </p:txBody>
      </p:sp>
    </p:spTree>
    <p:extLst>
      <p:ext uri="{BB962C8B-B14F-4D97-AF65-F5344CB8AC3E}">
        <p14:creationId xmlns:p14="http://schemas.microsoft.com/office/powerpoint/2010/main" val="1017750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009CFA-4BCB-49E8-9A13-890D52AACB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99D822BD-AA29-41B5-BFE5-C09BD780FA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a:extLst>
              <a:ext uri="{FF2B5EF4-FFF2-40B4-BE49-F238E27FC236}">
                <a16:creationId xmlns:a16="http://schemas.microsoft.com/office/drawing/2014/main" id="{93D3B661-C0BC-47DE-ABF5-A53646404D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FA54FA-BE24-439F-AA77-B8808E52384A}" type="datetimeFigureOut">
              <a:rPr lang="ru-RU" smtClean="0"/>
              <a:t>09.03.2023</a:t>
            </a:fld>
            <a:endParaRPr lang="ru-RU"/>
          </a:p>
        </p:txBody>
      </p:sp>
      <p:sp>
        <p:nvSpPr>
          <p:cNvPr id="5" name="Footer Placeholder 4">
            <a:extLst>
              <a:ext uri="{FF2B5EF4-FFF2-40B4-BE49-F238E27FC236}">
                <a16:creationId xmlns:a16="http://schemas.microsoft.com/office/drawing/2014/main" id="{EF228C7D-7AA0-40AE-9201-8916094BB1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a:extLst>
              <a:ext uri="{FF2B5EF4-FFF2-40B4-BE49-F238E27FC236}">
                <a16:creationId xmlns:a16="http://schemas.microsoft.com/office/drawing/2014/main" id="{D122922F-244C-40B0-90C3-950C01B45F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5B77D-B21D-4129-8509-682CA6D0B920}" type="slidenum">
              <a:rPr lang="ru-RU" smtClean="0"/>
              <a:t>‹#›</a:t>
            </a:fld>
            <a:endParaRPr lang="ru-RU"/>
          </a:p>
        </p:txBody>
      </p:sp>
      <p:sp>
        <p:nvSpPr>
          <p:cNvPr id="7" name="MSIPCMContentMarking" descr="{&quot;HashCode&quot;:-29058207,&quot;Placement&quot;:&quot;Footer&quot;,&quot;Top&quot;:519.343,&quot;Left&quot;:438.6274,&quot;SlideWidth&quot;:960,&quot;SlideHeight&quot;:540}">
            <a:extLst>
              <a:ext uri="{FF2B5EF4-FFF2-40B4-BE49-F238E27FC236}">
                <a16:creationId xmlns:a16="http://schemas.microsoft.com/office/drawing/2014/main" id="{81F95EE2-896B-4512-B50B-A0C146288BEC}"/>
              </a:ext>
            </a:extLst>
          </p:cNvPr>
          <p:cNvSpPr txBox="1"/>
          <p:nvPr userDrawn="1"/>
        </p:nvSpPr>
        <p:spPr>
          <a:xfrm>
            <a:off x="5570568" y="6595656"/>
            <a:ext cx="1050865" cy="262344"/>
          </a:xfrm>
          <a:prstGeom prst="rect">
            <a:avLst/>
          </a:prstGeom>
          <a:noFill/>
        </p:spPr>
        <p:txBody>
          <a:bodyPr vert="horz" wrap="square" lIns="0" tIns="0" rIns="0" bIns="0" rtlCol="0" anchor="ctr" anchorCtr="1">
            <a:spAutoFit/>
          </a:bodyPr>
          <a:lstStyle/>
          <a:p>
            <a:pPr algn="ctr">
              <a:spcBef>
                <a:spcPts val="0"/>
              </a:spcBef>
              <a:spcAft>
                <a:spcPts val="0"/>
              </a:spcAft>
            </a:pPr>
            <a:r>
              <a:rPr lang="en-US" sz="1000">
                <a:solidFill>
                  <a:srgbClr val="A80000"/>
                </a:solidFill>
                <a:latin typeface="Calibri" panose="020F0502020204030204" pitchFamily="34" charset="0"/>
              </a:rPr>
              <a:t>CONFIDENTIAL</a:t>
            </a:r>
            <a:endParaRPr lang="ru-RU" sz="1000">
              <a:solidFill>
                <a:srgbClr val="A80000"/>
              </a:solidFill>
              <a:latin typeface="Calibri" panose="020F0502020204030204" pitchFamily="34" charset="0"/>
            </a:endParaRPr>
          </a:p>
        </p:txBody>
      </p:sp>
    </p:spTree>
    <p:extLst>
      <p:ext uri="{BB962C8B-B14F-4D97-AF65-F5344CB8AC3E}">
        <p14:creationId xmlns:p14="http://schemas.microsoft.com/office/powerpoint/2010/main" val="13934421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microsoft.com/office/2018/10/relationships/comments" Target="../comments/modernComment_100_4416240B.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microsoft.com/office/2018/10/relationships/comments" Target="../comments/modernComment_101_76AA5537.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microsoft.com/office/2018/10/relationships/comments" Target="../comments/modernComment_7FFFC7F6_4FFA3D80.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g"/><Relationship Id="rId10" Type="http://schemas.openxmlformats.org/officeDocument/2006/relationships/image" Target="../media/image1.jpeg"/><Relationship Id="rId4" Type="http://schemas.openxmlformats.org/officeDocument/2006/relationships/image" Target="../media/image7.pn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18/10/relationships/comments" Target="../comments/modernComment_105_9B2D7B87.xml"/><Relationship Id="rId7"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5.jp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CBCD4C6-CE42-4E62-8840-830162976303}"/>
              </a:ext>
            </a:extLst>
          </p:cNvPr>
          <p:cNvSpPr/>
          <p:nvPr/>
        </p:nvSpPr>
        <p:spPr>
          <a:xfrm>
            <a:off x="0" y="2491268"/>
            <a:ext cx="12192000" cy="1875464"/>
          </a:xfrm>
          <a:prstGeom prst="rect">
            <a:avLst/>
          </a:prstGeom>
          <a:solidFill>
            <a:srgbClr val="EA0B15"/>
          </a:solidFill>
          <a:ln>
            <a:solidFill>
              <a:srgbClr val="FF7C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 name="Title 1">
            <a:extLst>
              <a:ext uri="{FF2B5EF4-FFF2-40B4-BE49-F238E27FC236}">
                <a16:creationId xmlns:a16="http://schemas.microsoft.com/office/drawing/2014/main" id="{90F8D7C8-F90E-4A80-8AE3-3C6DC96C2C3C}"/>
              </a:ext>
            </a:extLst>
          </p:cNvPr>
          <p:cNvSpPr>
            <a:spLocks noGrp="1"/>
          </p:cNvSpPr>
          <p:nvPr>
            <p:ph type="ctrTitle"/>
          </p:nvPr>
        </p:nvSpPr>
        <p:spPr>
          <a:xfrm>
            <a:off x="345557" y="3007951"/>
            <a:ext cx="11500885" cy="1358781"/>
          </a:xfrm>
        </p:spPr>
        <p:txBody>
          <a:bodyPr>
            <a:noAutofit/>
          </a:bodyPr>
          <a:lstStyle/>
          <a:p>
            <a:r>
              <a:rPr lang="en-US" sz="4400" dirty="0">
                <a:solidFill>
                  <a:schemeClr val="bg1"/>
                </a:solidFill>
                <a:latin typeface="Century Gothic" panose="020B0502020202020204" pitchFamily="34" charset="0"/>
              </a:rPr>
              <a:t>ESG: </a:t>
            </a:r>
            <a:r>
              <a:rPr lang="ru-RU" sz="4400" dirty="0">
                <a:solidFill>
                  <a:schemeClr val="bg1"/>
                </a:solidFill>
                <a:latin typeface="Century Gothic" panose="020B0502020202020204" pitchFamily="34" charset="0"/>
              </a:rPr>
              <a:t>Гендерное равенство и активности в поддержку женщин в</a:t>
            </a:r>
            <a:br>
              <a:rPr lang="en-US" sz="4400" dirty="0">
                <a:solidFill>
                  <a:schemeClr val="bg1"/>
                </a:solidFill>
                <a:latin typeface="Century Gothic" panose="020B0502020202020204" pitchFamily="34" charset="0"/>
              </a:rPr>
            </a:br>
            <a:r>
              <a:rPr lang="en-US" sz="4400" dirty="0">
                <a:solidFill>
                  <a:schemeClr val="bg1"/>
                </a:solidFill>
                <a:latin typeface="Century Gothic" panose="020B0502020202020204" pitchFamily="34" charset="0"/>
              </a:rPr>
              <a:t>Coca-Cola </a:t>
            </a:r>
            <a:r>
              <a:rPr lang="en-US" sz="4400" dirty="0" err="1">
                <a:solidFill>
                  <a:schemeClr val="bg1"/>
                </a:solidFill>
                <a:latin typeface="Century Gothic" panose="020B0502020202020204" pitchFamily="34" charset="0"/>
              </a:rPr>
              <a:t>Icecek</a:t>
            </a:r>
            <a:endParaRPr lang="ru-RU" sz="4400" dirty="0">
              <a:solidFill>
                <a:schemeClr val="bg1"/>
              </a:solidFill>
              <a:latin typeface="Century Gothic" panose="020B0502020202020204" pitchFamily="34" charset="0"/>
            </a:endParaRPr>
          </a:p>
        </p:txBody>
      </p:sp>
      <p:pic>
        <p:nvPicPr>
          <p:cNvPr id="3" name="Picture 2" descr="Logo, company name&#10;&#10;Description automatically generated">
            <a:extLst>
              <a:ext uri="{FF2B5EF4-FFF2-40B4-BE49-F238E27FC236}">
                <a16:creationId xmlns:a16="http://schemas.microsoft.com/office/drawing/2014/main" id="{8F992AC7-C0DF-5C30-84FE-634A2F638AAC}"/>
              </a:ext>
            </a:extLst>
          </p:cNvPr>
          <p:cNvPicPr>
            <a:picLocks noChangeAspect="1"/>
          </p:cNvPicPr>
          <p:nvPr/>
        </p:nvPicPr>
        <p:blipFill rotWithShape="1">
          <a:blip r:embed="rId3">
            <a:extLst>
              <a:ext uri="{28A0092B-C50C-407E-A947-70E740481C1C}">
                <a14:useLocalDpi xmlns:a14="http://schemas.microsoft.com/office/drawing/2010/main" val="0"/>
              </a:ext>
            </a:extLst>
          </a:blip>
          <a:srcRect l="8842" t="21379" b="24396"/>
          <a:stretch/>
        </p:blipFill>
        <p:spPr>
          <a:xfrm>
            <a:off x="11159554" y="6250549"/>
            <a:ext cx="855701" cy="360000"/>
          </a:xfrm>
          <a:prstGeom prst="rect">
            <a:avLst/>
          </a:prstGeom>
        </p:spPr>
      </p:pic>
      <p:pic>
        <p:nvPicPr>
          <p:cNvPr id="6" name="Picture 5" descr="Logo&#10;&#10;Description automatically generated">
            <a:extLst>
              <a:ext uri="{FF2B5EF4-FFF2-40B4-BE49-F238E27FC236}">
                <a16:creationId xmlns:a16="http://schemas.microsoft.com/office/drawing/2014/main" id="{8142E68F-8112-40C9-8545-05466EBC65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745" y="6289643"/>
            <a:ext cx="1021790" cy="320906"/>
          </a:xfrm>
          <a:prstGeom prst="rect">
            <a:avLst/>
          </a:prstGeom>
        </p:spPr>
      </p:pic>
      <p:sp>
        <p:nvSpPr>
          <p:cNvPr id="7" name="TextBox 6">
            <a:extLst>
              <a:ext uri="{FF2B5EF4-FFF2-40B4-BE49-F238E27FC236}">
                <a16:creationId xmlns:a16="http://schemas.microsoft.com/office/drawing/2014/main" id="{FCDA8809-AAA0-B6CE-BBDD-E35BD895DC41}"/>
              </a:ext>
            </a:extLst>
          </p:cNvPr>
          <p:cNvSpPr txBox="1"/>
          <p:nvPr/>
        </p:nvSpPr>
        <p:spPr>
          <a:xfrm>
            <a:off x="4655288" y="4683360"/>
            <a:ext cx="2881423" cy="400110"/>
          </a:xfrm>
          <a:prstGeom prst="rect">
            <a:avLst/>
          </a:prstGeom>
          <a:noFill/>
        </p:spPr>
        <p:txBody>
          <a:bodyPr wrap="square">
            <a:spAutoFit/>
          </a:bodyPr>
          <a:lstStyle/>
          <a:p>
            <a:r>
              <a:rPr lang="en-US" sz="2000" dirty="0">
                <a:latin typeface="Century Gothic" panose="020B0502020202020204" pitchFamily="34" charset="0"/>
              </a:rPr>
              <a:t>Women Friendly CCI </a:t>
            </a:r>
            <a:endParaRPr lang="ru-RU" sz="2000" dirty="0"/>
          </a:p>
        </p:txBody>
      </p:sp>
    </p:spTree>
    <p:extLst>
      <p:ext uri="{BB962C8B-B14F-4D97-AF65-F5344CB8AC3E}">
        <p14:creationId xmlns:p14="http://schemas.microsoft.com/office/powerpoint/2010/main" val="1142301707"/>
      </p:ext>
    </p:extLst>
  </p:cSld>
  <p:clrMapOvr>
    <a:masterClrMapping/>
  </p:clrMapOvr>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CABA935-D19C-4909-A171-7AD7795F6671}"/>
              </a:ext>
            </a:extLst>
          </p:cNvPr>
          <p:cNvSpPr/>
          <p:nvPr/>
        </p:nvSpPr>
        <p:spPr>
          <a:xfrm>
            <a:off x="0" y="463106"/>
            <a:ext cx="11185451" cy="1359785"/>
          </a:xfrm>
          <a:prstGeom prst="rect">
            <a:avLst/>
          </a:prstGeom>
          <a:solidFill>
            <a:srgbClr val="6D2C8F"/>
          </a:solidFill>
          <a:ln>
            <a:solidFill>
              <a:srgbClr val="6D2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Title 1">
            <a:extLst>
              <a:ext uri="{FF2B5EF4-FFF2-40B4-BE49-F238E27FC236}">
                <a16:creationId xmlns:a16="http://schemas.microsoft.com/office/drawing/2014/main" id="{8FB4AAAF-F20C-4CB8-834A-2519469FA850}"/>
              </a:ext>
            </a:extLst>
          </p:cNvPr>
          <p:cNvSpPr txBox="1">
            <a:spLocks/>
          </p:cNvSpPr>
          <p:nvPr/>
        </p:nvSpPr>
        <p:spPr>
          <a:xfrm>
            <a:off x="428843" y="463106"/>
            <a:ext cx="10185991" cy="135978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chemeClr val="bg1"/>
                </a:solidFill>
                <a:latin typeface="Century Gothic" panose="020B0502020202020204" pitchFamily="34" charset="0"/>
              </a:rPr>
              <a:t>ESG: </a:t>
            </a:r>
            <a:r>
              <a:rPr lang="ru-RU" sz="4000" b="1" dirty="0">
                <a:solidFill>
                  <a:schemeClr val="bg1"/>
                </a:solidFill>
                <a:latin typeface="Century Gothic" panose="020B0502020202020204" pitchFamily="34" charset="0"/>
              </a:rPr>
              <a:t>Доброжелательность к женщинам</a:t>
            </a:r>
            <a:r>
              <a:rPr lang="en-US" sz="4000" b="1" dirty="0">
                <a:solidFill>
                  <a:schemeClr val="bg1"/>
                </a:solidFill>
                <a:latin typeface="Century Gothic" panose="020B0502020202020204" pitchFamily="34" charset="0"/>
              </a:rPr>
              <a:t> CCI</a:t>
            </a:r>
            <a:endParaRPr lang="ru-RU" sz="4000" b="1" dirty="0">
              <a:solidFill>
                <a:schemeClr val="bg1"/>
              </a:solidFill>
              <a:latin typeface="Century Gothic" panose="020B0502020202020204" pitchFamily="34" charset="0"/>
            </a:endParaRPr>
          </a:p>
        </p:txBody>
      </p:sp>
      <p:pic>
        <p:nvPicPr>
          <p:cNvPr id="7" name="Picture 6" descr="Logo, company name&#10;&#10;Description automatically generated">
            <a:extLst>
              <a:ext uri="{FF2B5EF4-FFF2-40B4-BE49-F238E27FC236}">
                <a16:creationId xmlns:a16="http://schemas.microsoft.com/office/drawing/2014/main" id="{FC547E32-91FA-40F7-B0E4-66F6B4B1AD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3826" b="23273"/>
          <a:stretch/>
        </p:blipFill>
        <p:spPr>
          <a:xfrm>
            <a:off x="10554682" y="5954233"/>
            <a:ext cx="1497070" cy="560105"/>
          </a:xfrm>
          <a:prstGeom prst="rect">
            <a:avLst/>
          </a:prstGeom>
        </p:spPr>
      </p:pic>
      <p:graphicFrame>
        <p:nvGraphicFramePr>
          <p:cNvPr id="10" name="Diagram 9">
            <a:extLst>
              <a:ext uri="{FF2B5EF4-FFF2-40B4-BE49-F238E27FC236}">
                <a16:creationId xmlns:a16="http://schemas.microsoft.com/office/drawing/2014/main" id="{72F190D5-2E3B-41A3-9F35-2CC3AF9DA928}"/>
              </a:ext>
            </a:extLst>
          </p:cNvPr>
          <p:cNvGraphicFramePr/>
          <p:nvPr>
            <p:extLst>
              <p:ext uri="{D42A27DB-BD31-4B8C-83A1-F6EECF244321}">
                <p14:modId xmlns:p14="http://schemas.microsoft.com/office/powerpoint/2010/main" val="1864174612"/>
              </p:ext>
            </p:extLst>
          </p:nvPr>
        </p:nvGraphicFramePr>
        <p:xfrm>
          <a:off x="930343" y="1952971"/>
          <a:ext cx="9182990" cy="45613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90874423"/>
      </p:ext>
    </p:extLst>
  </p:cSld>
  <p:clrMapOvr>
    <a:masterClrMapping/>
  </p:clrMapOvr>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08DAA74-DE69-46C6-82B6-B31B8E4BC148}"/>
              </a:ext>
            </a:extLst>
          </p:cNvPr>
          <p:cNvSpPr/>
          <p:nvPr/>
        </p:nvSpPr>
        <p:spPr>
          <a:xfrm>
            <a:off x="70268" y="60960"/>
            <a:ext cx="12051463" cy="6731726"/>
          </a:xfrm>
          <a:prstGeom prst="rect">
            <a:avLst/>
          </a:prstGeom>
          <a:noFill/>
          <a:ln w="28575">
            <a:solidFill>
              <a:srgbClr val="DF1F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K" sz="1251" dirty="0"/>
          </a:p>
        </p:txBody>
      </p:sp>
      <p:sp>
        <p:nvSpPr>
          <p:cNvPr id="11" name="TextBox 10">
            <a:extLst>
              <a:ext uri="{FF2B5EF4-FFF2-40B4-BE49-F238E27FC236}">
                <a16:creationId xmlns:a16="http://schemas.microsoft.com/office/drawing/2014/main" id="{E9DB0AE5-209F-4BC1-ACD0-5F823416016D}"/>
              </a:ext>
            </a:extLst>
          </p:cNvPr>
          <p:cNvSpPr txBox="1"/>
          <p:nvPr/>
        </p:nvSpPr>
        <p:spPr>
          <a:xfrm>
            <a:off x="588963" y="420657"/>
            <a:ext cx="3404073" cy="523220"/>
          </a:xfrm>
          <a:prstGeom prst="rect">
            <a:avLst/>
          </a:prstGeom>
          <a:noFill/>
        </p:spPr>
        <p:txBody>
          <a:bodyPr wrap="none" rtlCol="0">
            <a:spAutoFit/>
          </a:bodyPr>
          <a:lstStyle>
            <a:defPPr>
              <a:defRPr lang="en-US"/>
            </a:defPPr>
            <a:lvl1pPr>
              <a:defRPr sz="2800" b="1">
                <a:solidFill>
                  <a:srgbClr val="40545F"/>
                </a:solidFill>
                <a:latin typeface="Arial Black" panose="020B0604020202020204" pitchFamily="34" charset="0"/>
                <a:cs typeface="Arial Black" panose="020B0604020202020204" pitchFamily="34" charset="0"/>
              </a:defRPr>
            </a:lvl1pPr>
          </a:lstStyle>
          <a:p>
            <a:r>
              <a:rPr lang="tr-TR" cap="all" dirty="0"/>
              <a:t>D&amp;I </a:t>
            </a:r>
            <a:r>
              <a:rPr lang="tr-TR" cap="all" dirty="0" err="1"/>
              <a:t>ManIfesto</a:t>
            </a:r>
            <a:endParaRPr lang="en-US" cap="all" dirty="0"/>
          </a:p>
        </p:txBody>
      </p:sp>
      <p:pic>
        <p:nvPicPr>
          <p:cNvPr id="12" name="Picture 11">
            <a:extLst>
              <a:ext uri="{FF2B5EF4-FFF2-40B4-BE49-F238E27FC236}">
                <a16:creationId xmlns:a16="http://schemas.microsoft.com/office/drawing/2014/main" id="{11BFFCA2-7BC6-422F-B2EA-3B27C1FDFF45}"/>
              </a:ext>
            </a:extLst>
          </p:cNvPr>
          <p:cNvPicPr>
            <a:picLocks noChangeAspect="1"/>
          </p:cNvPicPr>
          <p:nvPr/>
        </p:nvPicPr>
        <p:blipFill>
          <a:blip r:embed="rId3"/>
          <a:stretch>
            <a:fillRect/>
          </a:stretch>
        </p:blipFill>
        <p:spPr>
          <a:xfrm rot="5400000">
            <a:off x="277813" y="529867"/>
            <a:ext cx="317500" cy="304800"/>
          </a:xfrm>
          <a:prstGeom prst="rect">
            <a:avLst/>
          </a:prstGeom>
        </p:spPr>
      </p:pic>
      <p:pic>
        <p:nvPicPr>
          <p:cNvPr id="9" name="Picture 8" descr="Logo, company name&#10;&#10;Description automatically generated">
            <a:extLst>
              <a:ext uri="{FF2B5EF4-FFF2-40B4-BE49-F238E27FC236}">
                <a16:creationId xmlns:a16="http://schemas.microsoft.com/office/drawing/2014/main" id="{FA2B96E0-3F85-4762-BE68-4645434CC299}"/>
              </a:ext>
            </a:extLst>
          </p:cNvPr>
          <p:cNvPicPr>
            <a:picLocks noChangeAspect="1"/>
          </p:cNvPicPr>
          <p:nvPr/>
        </p:nvPicPr>
        <p:blipFill rotWithShape="1">
          <a:blip r:embed="rId4">
            <a:extLst>
              <a:ext uri="{28A0092B-C50C-407E-A947-70E740481C1C}">
                <a14:useLocalDpi xmlns:a14="http://schemas.microsoft.com/office/drawing/2010/main" val="0"/>
              </a:ext>
            </a:extLst>
          </a:blip>
          <a:srcRect l="8842" t="21379" b="24396"/>
          <a:stretch/>
        </p:blipFill>
        <p:spPr>
          <a:xfrm>
            <a:off x="11159554" y="6250549"/>
            <a:ext cx="855701" cy="360000"/>
          </a:xfrm>
          <a:prstGeom prst="rect">
            <a:avLst/>
          </a:prstGeom>
        </p:spPr>
      </p:pic>
      <p:pic>
        <p:nvPicPr>
          <p:cNvPr id="10" name="Picture 9" descr="A picture containing text, person&#10;&#10;Description automatically generated">
            <a:extLst>
              <a:ext uri="{FF2B5EF4-FFF2-40B4-BE49-F238E27FC236}">
                <a16:creationId xmlns:a16="http://schemas.microsoft.com/office/drawing/2014/main" id="{B1FA9656-6322-4A06-AB49-942F80AC78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22610" y="987597"/>
            <a:ext cx="5946778" cy="5761369"/>
          </a:xfrm>
          <a:prstGeom prst="rect">
            <a:avLst/>
          </a:prstGeom>
        </p:spPr>
      </p:pic>
    </p:spTree>
    <p:extLst>
      <p:ext uri="{BB962C8B-B14F-4D97-AF65-F5344CB8AC3E}">
        <p14:creationId xmlns:p14="http://schemas.microsoft.com/office/powerpoint/2010/main" val="3282973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Logo, company name&#10;&#10;Description automatically generated">
            <a:extLst>
              <a:ext uri="{FF2B5EF4-FFF2-40B4-BE49-F238E27FC236}">
                <a16:creationId xmlns:a16="http://schemas.microsoft.com/office/drawing/2014/main" id="{273FFA3F-3A78-418C-A514-9764DA394EC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987" b="24569"/>
          <a:stretch/>
        </p:blipFill>
        <p:spPr>
          <a:xfrm>
            <a:off x="5129835" y="10501"/>
            <a:ext cx="3884955" cy="998428"/>
          </a:xfrm>
          <a:prstGeom prst="rect">
            <a:avLst/>
          </a:prstGeom>
        </p:spPr>
      </p:pic>
      <p:pic>
        <p:nvPicPr>
          <p:cNvPr id="24" name="Picture 23" descr="Logo&#10;&#10;Description automatically generated">
            <a:extLst>
              <a:ext uri="{FF2B5EF4-FFF2-40B4-BE49-F238E27FC236}">
                <a16:creationId xmlns:a16="http://schemas.microsoft.com/office/drawing/2014/main" id="{4F5A3414-D0BC-4583-88EA-4131B2DA20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369"/>
            <a:ext cx="4476750" cy="1137480"/>
          </a:xfrm>
          <a:prstGeom prst="rect">
            <a:avLst/>
          </a:prstGeom>
        </p:spPr>
      </p:pic>
      <p:pic>
        <p:nvPicPr>
          <p:cNvPr id="30" name="Picture 29" descr="A group of people sitting on the floor&#10;&#10;Description automatically generated with medium confidence">
            <a:extLst>
              <a:ext uri="{FF2B5EF4-FFF2-40B4-BE49-F238E27FC236}">
                <a16:creationId xmlns:a16="http://schemas.microsoft.com/office/drawing/2014/main" id="{7C34B0D4-3DDA-47FC-A139-2C54128CBB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24973" y="1497782"/>
            <a:ext cx="2712025" cy="20340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2" name="Picture 31" descr="A group of people posing for a photo&#10;&#10;Description automatically generated">
            <a:extLst>
              <a:ext uri="{FF2B5EF4-FFF2-40B4-BE49-F238E27FC236}">
                <a16:creationId xmlns:a16="http://schemas.microsoft.com/office/drawing/2014/main" id="{A89DBD20-3920-45A5-9D7A-B5D9172FCB5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70891" y="1472134"/>
            <a:ext cx="2712025" cy="20340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4" name="Picture 33" descr="A group of people posing for a photo&#10;&#10;Description automatically generated">
            <a:extLst>
              <a:ext uri="{FF2B5EF4-FFF2-40B4-BE49-F238E27FC236}">
                <a16:creationId xmlns:a16="http://schemas.microsoft.com/office/drawing/2014/main" id="{E6FC0428-4438-4FD2-BE08-187D8C704AB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70889" y="3969358"/>
            <a:ext cx="2712027" cy="18094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0" name="Picture 39" descr="A picture containing person, posing, floor, group&#10;&#10;Description automatically generated">
            <a:extLst>
              <a:ext uri="{FF2B5EF4-FFF2-40B4-BE49-F238E27FC236}">
                <a16:creationId xmlns:a16="http://schemas.microsoft.com/office/drawing/2014/main" id="{4DFB20A1-7D9B-47BA-8E79-AB3E9CD130B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24973" y="3969358"/>
            <a:ext cx="2712026" cy="18094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2" name="Picture 41" descr="A group of people in a room&#10;&#10;Description automatically generated with medium confidence">
            <a:extLst>
              <a:ext uri="{FF2B5EF4-FFF2-40B4-BE49-F238E27FC236}">
                <a16:creationId xmlns:a16="http://schemas.microsoft.com/office/drawing/2014/main" id="{BD9FEA57-6C23-4601-A6FD-23CB3D2B2B0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935414" y="2932278"/>
            <a:ext cx="1753757" cy="1312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 name="TextBox 12">
            <a:extLst>
              <a:ext uri="{FF2B5EF4-FFF2-40B4-BE49-F238E27FC236}">
                <a16:creationId xmlns:a16="http://schemas.microsoft.com/office/drawing/2014/main" id="{CCAE48F0-785C-4329-ABD0-5C6A99C46E9D}"/>
              </a:ext>
            </a:extLst>
          </p:cNvPr>
          <p:cNvSpPr txBox="1"/>
          <p:nvPr/>
        </p:nvSpPr>
        <p:spPr>
          <a:xfrm>
            <a:off x="666750" y="2046009"/>
            <a:ext cx="5304139" cy="3445687"/>
          </a:xfrm>
          <a:prstGeom prst="rect">
            <a:avLst/>
          </a:prstGeom>
          <a:noFill/>
        </p:spPr>
        <p:txBody>
          <a:bodyPr wrap="square">
            <a:spAutoFit/>
          </a:bodyPr>
          <a:lstStyle/>
          <a:p>
            <a:pPr marL="321469" indent="-321469">
              <a:lnSpc>
                <a:spcPct val="200000"/>
              </a:lnSpc>
              <a:buClr>
                <a:srgbClr val="EA0B15"/>
              </a:buClr>
              <a:buFont typeface="Arial" panose="020B0604020202020204" pitchFamily="34" charset="0"/>
              <a:buChar char="•"/>
            </a:pPr>
            <a:r>
              <a:rPr lang="ru-RU" sz="2250" dirty="0">
                <a:latin typeface="Century Gothic" panose="020B0502020202020204" pitchFamily="34" charset="0"/>
              </a:rPr>
              <a:t>Удержание женщин и подбор персонала</a:t>
            </a:r>
          </a:p>
          <a:p>
            <a:pPr marL="321469" indent="-321469">
              <a:lnSpc>
                <a:spcPct val="200000"/>
              </a:lnSpc>
              <a:buClr>
                <a:srgbClr val="EA0B15"/>
              </a:buClr>
              <a:buFont typeface="Arial" panose="020B0604020202020204" pitchFamily="34" charset="0"/>
              <a:buChar char="•"/>
            </a:pPr>
            <a:r>
              <a:rPr lang="ru-RU" sz="2250" dirty="0">
                <a:latin typeface="Century Gothic" panose="020B0502020202020204" pitchFamily="34" charset="0"/>
              </a:rPr>
              <a:t>Развитие женщин-лидеров</a:t>
            </a:r>
          </a:p>
          <a:p>
            <a:pPr marL="321469" indent="-321469">
              <a:lnSpc>
                <a:spcPct val="200000"/>
              </a:lnSpc>
              <a:buClr>
                <a:srgbClr val="EA0B15"/>
              </a:buClr>
              <a:buFont typeface="Arial" panose="020B0604020202020204" pitchFamily="34" charset="0"/>
              <a:buChar char="•"/>
            </a:pPr>
            <a:r>
              <a:rPr lang="ru-RU" sz="2250" dirty="0">
                <a:latin typeface="Century Gothic" panose="020B0502020202020204" pitchFamily="34" charset="0"/>
              </a:rPr>
              <a:t>Слияние с культурой CCI KG</a:t>
            </a:r>
          </a:p>
          <a:p>
            <a:pPr marL="321469" indent="-321469">
              <a:lnSpc>
                <a:spcPct val="200000"/>
              </a:lnSpc>
              <a:buClr>
                <a:srgbClr val="EA0B15"/>
              </a:buClr>
              <a:buFont typeface="Arial" panose="020B0604020202020204" pitchFamily="34" charset="0"/>
              <a:buChar char="•"/>
            </a:pPr>
            <a:r>
              <a:rPr lang="ru-RU" sz="2250" dirty="0">
                <a:latin typeface="Century Gothic" panose="020B0502020202020204" pitchFamily="34" charset="0"/>
              </a:rPr>
              <a:t>Вовлеченность</a:t>
            </a:r>
          </a:p>
        </p:txBody>
      </p:sp>
      <p:sp>
        <p:nvSpPr>
          <p:cNvPr id="15" name="TextBox 14">
            <a:extLst>
              <a:ext uri="{FF2B5EF4-FFF2-40B4-BE49-F238E27FC236}">
                <a16:creationId xmlns:a16="http://schemas.microsoft.com/office/drawing/2014/main" id="{FCBCE5E8-9FD1-4D26-B965-78F38ACFE29F}"/>
              </a:ext>
            </a:extLst>
          </p:cNvPr>
          <p:cNvSpPr txBox="1"/>
          <p:nvPr/>
        </p:nvSpPr>
        <p:spPr>
          <a:xfrm>
            <a:off x="521099" y="1497782"/>
            <a:ext cx="4719973" cy="553998"/>
          </a:xfrm>
          <a:prstGeom prst="rect">
            <a:avLst/>
          </a:prstGeom>
          <a:noFill/>
        </p:spPr>
        <p:txBody>
          <a:bodyPr wrap="square">
            <a:spAutoFit/>
          </a:bodyPr>
          <a:lstStyle/>
          <a:p>
            <a:r>
              <a:rPr lang="ru-RU" sz="3000" dirty="0">
                <a:latin typeface="Century Gothic" panose="020B0502020202020204" pitchFamily="34" charset="0"/>
              </a:rPr>
              <a:t>СТРАТЕГИЧЕСКИЕ ЦЕЛИ:</a:t>
            </a:r>
          </a:p>
        </p:txBody>
      </p:sp>
      <p:pic>
        <p:nvPicPr>
          <p:cNvPr id="11" name="Picture 10" descr="Logo, company name&#10;&#10;Description automatically generated">
            <a:extLst>
              <a:ext uri="{FF2B5EF4-FFF2-40B4-BE49-F238E27FC236}">
                <a16:creationId xmlns:a16="http://schemas.microsoft.com/office/drawing/2014/main" id="{A9B6366F-0DEB-4158-9C83-3C762F876D67}"/>
              </a:ext>
            </a:extLst>
          </p:cNvPr>
          <p:cNvPicPr>
            <a:picLocks noChangeAspect="1"/>
          </p:cNvPicPr>
          <p:nvPr/>
        </p:nvPicPr>
        <p:blipFill rotWithShape="1">
          <a:blip r:embed="rId10">
            <a:extLst>
              <a:ext uri="{28A0092B-C50C-407E-A947-70E740481C1C}">
                <a14:useLocalDpi xmlns:a14="http://schemas.microsoft.com/office/drawing/2010/main" val="0"/>
              </a:ext>
            </a:extLst>
          </a:blip>
          <a:srcRect l="8842" t="21379" b="24396"/>
          <a:stretch/>
        </p:blipFill>
        <p:spPr>
          <a:xfrm>
            <a:off x="11159554" y="6250549"/>
            <a:ext cx="855701" cy="360000"/>
          </a:xfrm>
          <a:prstGeom prst="rect">
            <a:avLst/>
          </a:prstGeom>
        </p:spPr>
      </p:pic>
    </p:spTree>
    <p:extLst>
      <p:ext uri="{BB962C8B-B14F-4D97-AF65-F5344CB8AC3E}">
        <p14:creationId xmlns:p14="http://schemas.microsoft.com/office/powerpoint/2010/main" val="1341799808"/>
      </p:ext>
    </p:extLst>
  </p:cSld>
  <p:clrMapOvr>
    <a:masterClrMapping/>
  </p:clrMapOvr>
  <p:extLst>
    <p:ext uri="{6950BFC3-D8DA-4A85-94F7-54DA5524770B}">
      <p188:commentRel xmlns:p188="http://schemas.microsoft.com/office/powerpoint/2018/8/main" r:id="rId2"/>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82">
            <a:extLst>
              <a:ext uri="{FF2B5EF4-FFF2-40B4-BE49-F238E27FC236}">
                <a16:creationId xmlns:a16="http://schemas.microsoft.com/office/drawing/2014/main" id="{82A850F7-FB25-479D-B3BD-62CAB7BA5F93}"/>
              </a:ext>
            </a:extLst>
          </p:cNvPr>
          <p:cNvSpPr/>
          <p:nvPr/>
        </p:nvSpPr>
        <p:spPr>
          <a:xfrm>
            <a:off x="0" y="463106"/>
            <a:ext cx="11185451" cy="1359785"/>
          </a:xfrm>
          <a:prstGeom prst="rect">
            <a:avLst/>
          </a:prstGeom>
          <a:solidFill>
            <a:srgbClr val="6D2C8F"/>
          </a:solidFill>
          <a:ln>
            <a:solidFill>
              <a:srgbClr val="6D2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5" name="Title 37">
            <a:extLst>
              <a:ext uri="{FF2B5EF4-FFF2-40B4-BE49-F238E27FC236}">
                <a16:creationId xmlns:a16="http://schemas.microsoft.com/office/drawing/2014/main" id="{1AC1C2E7-2221-4407-B162-5B793EA945E0}"/>
              </a:ext>
            </a:extLst>
          </p:cNvPr>
          <p:cNvSpPr txBox="1">
            <a:spLocks/>
          </p:cNvSpPr>
          <p:nvPr/>
        </p:nvSpPr>
        <p:spPr>
          <a:xfrm>
            <a:off x="466294" y="860519"/>
            <a:ext cx="10887505" cy="553998"/>
          </a:xfrm>
          <a:prstGeom prst="rect">
            <a:avLst/>
          </a:prstGeom>
        </p:spPr>
        <p:txBody>
          <a:bodyPr vert="horz" wrap="square" lIns="0" tIns="0" rIns="0" bIns="0" rtlCol="0" anchor="t">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609615">
              <a:defRPr/>
            </a:pPr>
            <a:r>
              <a:rPr lang="ru-RU" sz="4000" b="1" dirty="0">
                <a:solidFill>
                  <a:schemeClr val="bg1"/>
                </a:solidFill>
                <a:latin typeface="Century Gothic" panose="020B0502020202020204" pitchFamily="34" charset="0"/>
              </a:rPr>
              <a:t>Наши стратегические цели к </a:t>
            </a:r>
            <a:r>
              <a:rPr lang="ru-RU" sz="4000" b="1" dirty="0">
                <a:solidFill>
                  <a:srgbClr val="FF0000"/>
                </a:solidFill>
                <a:latin typeface="Century Gothic" panose="020B0502020202020204" pitchFamily="34" charset="0"/>
              </a:rPr>
              <a:t>2030</a:t>
            </a:r>
            <a:r>
              <a:rPr lang="ru-RU" sz="4000" b="1" dirty="0">
                <a:solidFill>
                  <a:schemeClr val="bg1"/>
                </a:solidFill>
                <a:latin typeface="Century Gothic" panose="020B0502020202020204" pitchFamily="34" charset="0"/>
              </a:rPr>
              <a:t> году</a:t>
            </a:r>
            <a:endParaRPr lang="en-US" sz="4000" b="1" dirty="0">
              <a:solidFill>
                <a:srgbClr val="DF1F26"/>
              </a:solidFill>
              <a:latin typeface="Century Gothic" panose="020B0502020202020204" pitchFamily="34" charset="0"/>
            </a:endParaRPr>
          </a:p>
        </p:txBody>
      </p:sp>
      <p:sp>
        <p:nvSpPr>
          <p:cNvPr id="4" name="TextBox 3">
            <a:extLst>
              <a:ext uri="{FF2B5EF4-FFF2-40B4-BE49-F238E27FC236}">
                <a16:creationId xmlns:a16="http://schemas.microsoft.com/office/drawing/2014/main" id="{BEE7815D-1F90-FC93-5981-6DFCE65C2726}"/>
              </a:ext>
            </a:extLst>
          </p:cNvPr>
          <p:cNvSpPr txBox="1"/>
          <p:nvPr/>
        </p:nvSpPr>
        <p:spPr>
          <a:xfrm>
            <a:off x="466294" y="2074517"/>
            <a:ext cx="6583092" cy="553998"/>
          </a:xfrm>
          <a:prstGeom prst="rect">
            <a:avLst/>
          </a:prstGeom>
          <a:noFill/>
        </p:spPr>
        <p:txBody>
          <a:bodyPr wrap="square">
            <a:spAutoFit/>
          </a:bodyPr>
          <a:lstStyle/>
          <a:p>
            <a:r>
              <a:rPr lang="ru-RU" sz="3000" dirty="0">
                <a:latin typeface="Century Gothic" panose="020B0502020202020204" pitchFamily="34" charset="0"/>
              </a:rPr>
              <a:t>Мы обеспечим следующее</a:t>
            </a:r>
            <a:r>
              <a:rPr lang="ru-RU" sz="3000" dirty="0">
                <a:effectLst/>
                <a:latin typeface="Century Gothic" panose="020B0502020202020204" pitchFamily="34" charset="0"/>
              </a:rPr>
              <a:t>:</a:t>
            </a:r>
            <a:endParaRPr lang="en-US" sz="3000" dirty="0">
              <a:effectLst/>
              <a:latin typeface="Century Gothic" panose="020B0502020202020204" pitchFamily="34" charset="0"/>
            </a:endParaRPr>
          </a:p>
        </p:txBody>
      </p:sp>
      <p:pic>
        <p:nvPicPr>
          <p:cNvPr id="34" name="Picture 33" descr="A picture containing person, posing, floor, group&#10;&#10;Description automatically generated">
            <a:extLst>
              <a:ext uri="{FF2B5EF4-FFF2-40B4-BE49-F238E27FC236}">
                <a16:creationId xmlns:a16="http://schemas.microsoft.com/office/drawing/2014/main" id="{09E6A365-B4C7-460B-BC89-082C0C427EF7}"/>
              </a:ext>
            </a:extLst>
          </p:cNvPr>
          <p:cNvPicPr>
            <a:picLocks noChangeAspect="1"/>
          </p:cNvPicPr>
          <p:nvPr/>
        </p:nvPicPr>
        <p:blipFill rotWithShape="1">
          <a:blip r:embed="rId3">
            <a:extLst>
              <a:ext uri="{28A0092B-C50C-407E-A947-70E740481C1C}">
                <a14:useLocalDpi xmlns:a14="http://schemas.microsoft.com/office/drawing/2010/main" val="0"/>
              </a:ext>
            </a:extLst>
          </a:blip>
          <a:srcRect t="19604" r="6154" b="51698"/>
          <a:stretch/>
        </p:blipFill>
        <p:spPr>
          <a:xfrm>
            <a:off x="0" y="3224904"/>
            <a:ext cx="12192000" cy="2487461"/>
          </a:xfrm>
          <a:prstGeom prst="rect">
            <a:avLst/>
          </a:prstGeom>
        </p:spPr>
      </p:pic>
      <p:sp>
        <p:nvSpPr>
          <p:cNvPr id="35" name="Rectangle 34">
            <a:extLst>
              <a:ext uri="{FF2B5EF4-FFF2-40B4-BE49-F238E27FC236}">
                <a16:creationId xmlns:a16="http://schemas.microsoft.com/office/drawing/2014/main" id="{BCF8EEF5-984D-4FFC-9CF6-EADDECD63E94}"/>
              </a:ext>
            </a:extLst>
          </p:cNvPr>
          <p:cNvSpPr/>
          <p:nvPr/>
        </p:nvSpPr>
        <p:spPr>
          <a:xfrm>
            <a:off x="8100291" y="3621714"/>
            <a:ext cx="3602867" cy="2001167"/>
          </a:xfrm>
          <a:prstGeom prst="rect">
            <a:avLst/>
          </a:prstGeom>
          <a:solidFill>
            <a:srgbClr val="6D2C8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7536" tIns="48768" rIns="97536" bIns="48768" numCol="1" spcCol="0" rtlCol="0" fromWordArt="0" anchor="ctr" anchorCtr="0" forceAA="0" compatLnSpc="1">
            <a:prstTxWarp prst="textNoShape">
              <a:avLst/>
            </a:prstTxWarp>
            <a:noAutofit/>
          </a:bodyPr>
          <a:lstStyle/>
          <a:p>
            <a:pPr algn="ctr" defTabSz="975390"/>
            <a:r>
              <a:rPr lang="en-US" sz="4000" b="1">
                <a:effectLst/>
                <a:latin typeface="Century Gothic" panose="020B0502020202020204" pitchFamily="34" charset="0"/>
              </a:rPr>
              <a:t>50%</a:t>
            </a:r>
            <a:endParaRPr lang="en-US" sz="4000" b="1">
              <a:solidFill>
                <a:prstClr val="white"/>
              </a:solidFill>
              <a:latin typeface="Calibri" panose="020F0502020204030204"/>
            </a:endParaRPr>
          </a:p>
        </p:txBody>
      </p:sp>
      <p:sp>
        <p:nvSpPr>
          <p:cNvPr id="36" name="Rectangle 35">
            <a:extLst>
              <a:ext uri="{FF2B5EF4-FFF2-40B4-BE49-F238E27FC236}">
                <a16:creationId xmlns:a16="http://schemas.microsoft.com/office/drawing/2014/main" id="{4017463D-66A3-4D7F-BAA9-D8F965F96E6B}"/>
              </a:ext>
            </a:extLst>
          </p:cNvPr>
          <p:cNvSpPr/>
          <p:nvPr/>
        </p:nvSpPr>
        <p:spPr>
          <a:xfrm>
            <a:off x="878505" y="3611523"/>
            <a:ext cx="3204397" cy="2001167"/>
          </a:xfrm>
          <a:prstGeom prst="rect">
            <a:avLst/>
          </a:prstGeom>
          <a:solidFill>
            <a:srgbClr val="6D2C8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7536" tIns="48768" rIns="97536" bIns="48768" numCol="1" spcCol="0" rtlCol="0" fromWordArt="0" anchor="ctr" anchorCtr="0" forceAA="0" compatLnSpc="1">
            <a:prstTxWarp prst="textNoShape">
              <a:avLst/>
            </a:prstTxWarp>
            <a:noAutofit/>
          </a:bodyPr>
          <a:lstStyle/>
          <a:p>
            <a:pPr algn="ctr" defTabSz="975390"/>
            <a:r>
              <a:rPr lang="en-US" sz="4000" b="1" dirty="0">
                <a:effectLst/>
                <a:latin typeface="Century Gothic" panose="020B0502020202020204" pitchFamily="34" charset="0"/>
              </a:rPr>
              <a:t>35%</a:t>
            </a:r>
            <a:endParaRPr lang="en-US" sz="4000" b="1" dirty="0">
              <a:solidFill>
                <a:prstClr val="white"/>
              </a:solidFill>
              <a:latin typeface="Calibri" panose="020F0502020204030204"/>
            </a:endParaRPr>
          </a:p>
        </p:txBody>
      </p:sp>
      <p:sp>
        <p:nvSpPr>
          <p:cNvPr id="37" name="Content Placeholder 2">
            <a:extLst>
              <a:ext uri="{FF2B5EF4-FFF2-40B4-BE49-F238E27FC236}">
                <a16:creationId xmlns:a16="http://schemas.microsoft.com/office/drawing/2014/main" id="{82912797-CBD7-4331-8791-BDA047B512E3}"/>
              </a:ext>
            </a:extLst>
          </p:cNvPr>
          <p:cNvSpPr txBox="1">
            <a:spLocks/>
          </p:cNvSpPr>
          <p:nvPr/>
        </p:nvSpPr>
        <p:spPr>
          <a:xfrm>
            <a:off x="-475889" y="3224904"/>
            <a:ext cx="2200850" cy="2549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vert270" anchor="ctr"/>
          <a:lstStyle>
            <a:defPPr>
              <a:defRPr lang="en-US"/>
            </a:defPPr>
            <a:lvl1pPr>
              <a:defRPr sz="2000" b="1">
                <a:solidFill>
                  <a:schemeClr val="tx1">
                    <a:lumMod val="75000"/>
                    <a:lumOff val="25000"/>
                  </a:schemeClr>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algn="ctr" defTabSz="975390">
              <a:defRPr/>
            </a:pPr>
            <a:r>
              <a:rPr lang="ru-RU" sz="2800" spc="-161" dirty="0">
                <a:solidFill>
                  <a:prstClr val="white"/>
                </a:solidFill>
                <a:latin typeface="Century Gothic" panose="020B0502020202020204" pitchFamily="34" charset="0"/>
                <a:ea typeface="Open Sans" panose="020B0606030504020204" pitchFamily="34" charset="0"/>
                <a:cs typeface="Open Sans" panose="020B0606030504020204" pitchFamily="34" charset="0"/>
              </a:rPr>
              <a:t>Цели на 2030</a:t>
            </a:r>
            <a:endParaRPr lang="en-US" sz="2800" spc="-161" dirty="0">
              <a:solidFill>
                <a:prstClr val="white"/>
              </a:solidFill>
              <a:latin typeface="Century Gothic" panose="020B0502020202020204" pitchFamily="34" charset="0"/>
              <a:ea typeface="Open Sans" panose="020B0606030504020204" pitchFamily="34" charset="0"/>
              <a:cs typeface="Open Sans" panose="020B0606030504020204" pitchFamily="34" charset="0"/>
            </a:endParaRPr>
          </a:p>
        </p:txBody>
      </p:sp>
      <p:sp>
        <p:nvSpPr>
          <p:cNvPr id="43" name="Rectangle 42">
            <a:extLst>
              <a:ext uri="{FF2B5EF4-FFF2-40B4-BE49-F238E27FC236}">
                <a16:creationId xmlns:a16="http://schemas.microsoft.com/office/drawing/2014/main" id="{0E090AEA-F35A-48B3-A44F-BE9D31F715DF}"/>
              </a:ext>
            </a:extLst>
          </p:cNvPr>
          <p:cNvSpPr/>
          <p:nvPr/>
        </p:nvSpPr>
        <p:spPr>
          <a:xfrm>
            <a:off x="4558791" y="3621714"/>
            <a:ext cx="3014662" cy="2001167"/>
          </a:xfrm>
          <a:prstGeom prst="rect">
            <a:avLst/>
          </a:prstGeom>
          <a:solidFill>
            <a:srgbClr val="6D2C8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7536" tIns="48768" rIns="97536" bIns="48768" numCol="1" spcCol="0" rtlCol="0" fromWordArt="0" anchor="ctr" anchorCtr="0" forceAA="0" compatLnSpc="1">
            <a:prstTxWarp prst="textNoShape">
              <a:avLst/>
            </a:prstTxWarp>
            <a:noAutofit/>
          </a:bodyPr>
          <a:lstStyle/>
          <a:p>
            <a:pPr algn="ctr" defTabSz="975390"/>
            <a:r>
              <a:rPr lang="en-US" sz="4000" b="1" dirty="0">
                <a:effectLst/>
                <a:latin typeface="Century Gothic" panose="020B0502020202020204" pitchFamily="34" charset="0"/>
              </a:rPr>
              <a:t>40%</a:t>
            </a:r>
            <a:endParaRPr lang="en-US" sz="4000" b="1" dirty="0">
              <a:solidFill>
                <a:prstClr val="white"/>
              </a:solidFill>
              <a:latin typeface="Calibri" panose="020F0502020204030204"/>
            </a:endParaRPr>
          </a:p>
        </p:txBody>
      </p:sp>
      <p:sp>
        <p:nvSpPr>
          <p:cNvPr id="45" name="TextBox 44">
            <a:extLst>
              <a:ext uri="{FF2B5EF4-FFF2-40B4-BE49-F238E27FC236}">
                <a16:creationId xmlns:a16="http://schemas.microsoft.com/office/drawing/2014/main" id="{2DE37F7E-477C-4218-A47E-1D58892FD337}"/>
              </a:ext>
            </a:extLst>
          </p:cNvPr>
          <p:cNvSpPr txBox="1"/>
          <p:nvPr/>
        </p:nvSpPr>
        <p:spPr>
          <a:xfrm>
            <a:off x="878503" y="3614327"/>
            <a:ext cx="3204399" cy="707886"/>
          </a:xfrm>
          <a:prstGeom prst="rect">
            <a:avLst/>
          </a:prstGeom>
          <a:noFill/>
        </p:spPr>
        <p:txBody>
          <a:bodyPr wrap="square">
            <a:spAutoFit/>
          </a:bodyPr>
          <a:lstStyle/>
          <a:p>
            <a:pPr algn="ctr">
              <a:buClr>
                <a:srgbClr val="E24848"/>
              </a:buClr>
              <a:defRPr/>
            </a:pPr>
            <a:r>
              <a:rPr lang="ru-RU" sz="2000" b="1" noProof="1">
                <a:solidFill>
                  <a:srgbClr val="FFFFFF"/>
                </a:solidFill>
                <a:latin typeface="Century Gothic" panose="020B0502020202020204" pitchFamily="34" charset="0"/>
                <a:ea typeface="Open Sans Light" panose="020B0306030504020204" pitchFamily="34" charset="0"/>
                <a:cs typeface="Open Sans Light" panose="020B0306030504020204" pitchFamily="34" charset="0"/>
              </a:rPr>
              <a:t>Женщины из числа новых сотрудников</a:t>
            </a:r>
            <a:endParaRPr lang="en-US" sz="2000" b="1" noProof="1">
              <a:solidFill>
                <a:srgbClr val="FFFFFF"/>
              </a:solidFill>
              <a:latin typeface="Century Gothic" panose="020B0502020202020204" pitchFamily="34" charset="0"/>
              <a:ea typeface="Open Sans Light" panose="020B0306030504020204" pitchFamily="34" charset="0"/>
              <a:cs typeface="Open Sans Light" panose="020B0306030504020204" pitchFamily="34" charset="0"/>
            </a:endParaRPr>
          </a:p>
        </p:txBody>
      </p:sp>
      <p:sp>
        <p:nvSpPr>
          <p:cNvPr id="46" name="TextBox 45">
            <a:extLst>
              <a:ext uri="{FF2B5EF4-FFF2-40B4-BE49-F238E27FC236}">
                <a16:creationId xmlns:a16="http://schemas.microsoft.com/office/drawing/2014/main" id="{B5B4DBA4-3B6A-49B2-B096-ADC7D5F3B10F}"/>
              </a:ext>
            </a:extLst>
          </p:cNvPr>
          <p:cNvSpPr txBox="1"/>
          <p:nvPr/>
        </p:nvSpPr>
        <p:spPr>
          <a:xfrm>
            <a:off x="4751671" y="3611523"/>
            <a:ext cx="2679851" cy="707886"/>
          </a:xfrm>
          <a:prstGeom prst="rect">
            <a:avLst/>
          </a:prstGeom>
          <a:noFill/>
        </p:spPr>
        <p:txBody>
          <a:bodyPr wrap="square">
            <a:spAutoFit/>
          </a:bodyPr>
          <a:lstStyle/>
          <a:p>
            <a:pPr algn="ctr">
              <a:buClr>
                <a:srgbClr val="E24848"/>
              </a:buClr>
              <a:defRPr/>
            </a:pPr>
            <a:r>
              <a:rPr lang="ru-RU" sz="2000" b="1" noProof="1">
                <a:solidFill>
                  <a:srgbClr val="FFFFFF"/>
                </a:solidFill>
                <a:latin typeface="Century Gothic" panose="020B0502020202020204" pitchFamily="34" charset="0"/>
                <a:ea typeface="Open Sans Light" panose="020B0306030504020204" pitchFamily="34" charset="0"/>
                <a:cs typeface="Open Sans Light" panose="020B0306030504020204" pitchFamily="34" charset="0"/>
              </a:rPr>
              <a:t>Женщины-руководители</a:t>
            </a:r>
            <a:endParaRPr lang="en-US" sz="2000" b="1" noProof="1">
              <a:solidFill>
                <a:srgbClr val="FFFFFF"/>
              </a:solidFill>
              <a:latin typeface="Century Gothic" panose="020B0502020202020204" pitchFamily="34" charset="0"/>
              <a:ea typeface="Open Sans Light" panose="020B0306030504020204" pitchFamily="34" charset="0"/>
              <a:cs typeface="Open Sans Light" panose="020B0306030504020204" pitchFamily="34" charset="0"/>
            </a:endParaRPr>
          </a:p>
        </p:txBody>
      </p:sp>
      <p:sp>
        <p:nvSpPr>
          <p:cNvPr id="47" name="Rectangle 46">
            <a:extLst>
              <a:ext uri="{FF2B5EF4-FFF2-40B4-BE49-F238E27FC236}">
                <a16:creationId xmlns:a16="http://schemas.microsoft.com/office/drawing/2014/main" id="{3B59BCBB-B937-4A97-89B2-A9C0CA2C7DA0}"/>
              </a:ext>
            </a:extLst>
          </p:cNvPr>
          <p:cNvSpPr/>
          <p:nvPr/>
        </p:nvSpPr>
        <p:spPr>
          <a:xfrm>
            <a:off x="8100292" y="3634709"/>
            <a:ext cx="3602866" cy="707886"/>
          </a:xfrm>
          <a:prstGeom prst="rect">
            <a:avLst/>
          </a:prstGeom>
        </p:spPr>
        <p:txBody>
          <a:bodyPr wrap="square">
            <a:spAutoFit/>
          </a:bodyPr>
          <a:lstStyle/>
          <a:p>
            <a:pPr algn="ctr">
              <a:buClr>
                <a:srgbClr val="E24848"/>
              </a:buClr>
              <a:defRPr/>
            </a:pPr>
            <a:r>
              <a:rPr lang="ru-RU" sz="2000" b="1" noProof="1">
                <a:solidFill>
                  <a:srgbClr val="FFFFFF"/>
                </a:solidFill>
                <a:latin typeface="Century Gothic" panose="020B0502020202020204" pitchFamily="34" charset="0"/>
                <a:ea typeface="Open Sans Light" panose="020B0306030504020204" pitchFamily="34" charset="0"/>
                <a:cs typeface="Open Sans Light" panose="020B0306030504020204" pitchFamily="34" charset="0"/>
              </a:rPr>
              <a:t>Женщины - члены Исполкома</a:t>
            </a:r>
            <a:endParaRPr lang="en-US" sz="2000" b="1" noProof="1">
              <a:solidFill>
                <a:srgbClr val="FFFFFF"/>
              </a:solidFill>
              <a:latin typeface="Century Gothic" panose="020B0502020202020204" pitchFamily="34" charset="0"/>
              <a:ea typeface="Open Sans Light" panose="020B0306030504020204" pitchFamily="34" charset="0"/>
              <a:cs typeface="Open Sans Light" panose="020B0306030504020204" pitchFamily="34" charset="0"/>
            </a:endParaRPr>
          </a:p>
        </p:txBody>
      </p:sp>
      <p:pic>
        <p:nvPicPr>
          <p:cNvPr id="63" name="Picture 62" descr="Logo, company name&#10;&#10;Description automatically generated">
            <a:extLst>
              <a:ext uri="{FF2B5EF4-FFF2-40B4-BE49-F238E27FC236}">
                <a16:creationId xmlns:a16="http://schemas.microsoft.com/office/drawing/2014/main" id="{0734DC9F-9A5C-49AF-B143-4E06057C9D9E}"/>
              </a:ext>
            </a:extLst>
          </p:cNvPr>
          <p:cNvPicPr>
            <a:picLocks noChangeAspect="1"/>
          </p:cNvPicPr>
          <p:nvPr/>
        </p:nvPicPr>
        <p:blipFill rotWithShape="1">
          <a:blip r:embed="rId4">
            <a:extLst>
              <a:ext uri="{28A0092B-C50C-407E-A947-70E740481C1C}">
                <a14:useLocalDpi xmlns:a14="http://schemas.microsoft.com/office/drawing/2010/main" val="0"/>
              </a:ext>
            </a:extLst>
          </a:blip>
          <a:srcRect l="8842" t="21379" b="24396"/>
          <a:stretch/>
        </p:blipFill>
        <p:spPr>
          <a:xfrm>
            <a:off x="11159554" y="6250549"/>
            <a:ext cx="855701" cy="360000"/>
          </a:xfrm>
          <a:prstGeom prst="rect">
            <a:avLst/>
          </a:prstGeom>
        </p:spPr>
      </p:pic>
    </p:spTree>
    <p:extLst>
      <p:ext uri="{BB962C8B-B14F-4D97-AF65-F5344CB8AC3E}">
        <p14:creationId xmlns:p14="http://schemas.microsoft.com/office/powerpoint/2010/main" val="3015979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5C39CBD-1761-4EBA-ABE7-DF9F8351E0AF}"/>
              </a:ext>
            </a:extLst>
          </p:cNvPr>
          <p:cNvSpPr/>
          <p:nvPr/>
        </p:nvSpPr>
        <p:spPr>
          <a:xfrm>
            <a:off x="1741713" y="1371600"/>
            <a:ext cx="8750683" cy="4704284"/>
          </a:xfrm>
          <a:prstGeom prst="rect">
            <a:avLst/>
          </a:prstGeom>
          <a:solidFill>
            <a:srgbClr val="54336A"/>
          </a:solidFill>
          <a:ln>
            <a:solidFill>
              <a:srgbClr val="543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Picture 4" descr="Logo, company name&#10;&#10;Description automatically generated">
            <a:extLst>
              <a:ext uri="{FF2B5EF4-FFF2-40B4-BE49-F238E27FC236}">
                <a16:creationId xmlns:a16="http://schemas.microsoft.com/office/drawing/2014/main" id="{4B153F8A-1D84-483A-8AF1-DDC6D07FCBE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3826" b="23273"/>
          <a:stretch/>
        </p:blipFill>
        <p:spPr>
          <a:xfrm>
            <a:off x="10580281" y="6075884"/>
            <a:ext cx="1547037" cy="578799"/>
          </a:xfrm>
          <a:prstGeom prst="rect">
            <a:avLst/>
          </a:prstGeom>
        </p:spPr>
      </p:pic>
      <p:sp>
        <p:nvSpPr>
          <p:cNvPr id="8" name="Rectangle 7">
            <a:extLst>
              <a:ext uri="{FF2B5EF4-FFF2-40B4-BE49-F238E27FC236}">
                <a16:creationId xmlns:a16="http://schemas.microsoft.com/office/drawing/2014/main" id="{F178F6B8-5898-42F2-87B1-0088C3D151D6}"/>
              </a:ext>
            </a:extLst>
          </p:cNvPr>
          <p:cNvSpPr/>
          <p:nvPr/>
        </p:nvSpPr>
        <p:spPr>
          <a:xfrm>
            <a:off x="152234" y="122087"/>
            <a:ext cx="11887200" cy="6593840"/>
          </a:xfrm>
          <a:prstGeom prst="rect">
            <a:avLst/>
          </a:prstGeom>
          <a:noFill/>
          <a:ln w="28575">
            <a:solidFill>
              <a:srgbClr val="DF1F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04808">
              <a:defRPr/>
            </a:pPr>
            <a:endParaRPr lang="en-PK" sz="1200" dirty="0">
              <a:solidFill>
                <a:prstClr val="white"/>
              </a:solidFill>
              <a:latin typeface="Calibri" panose="020F0502020204030204"/>
            </a:endParaRPr>
          </a:p>
        </p:txBody>
      </p:sp>
      <p:sp>
        <p:nvSpPr>
          <p:cNvPr id="6" name="TextBox 5">
            <a:extLst>
              <a:ext uri="{FF2B5EF4-FFF2-40B4-BE49-F238E27FC236}">
                <a16:creationId xmlns:a16="http://schemas.microsoft.com/office/drawing/2014/main" id="{D9DCD29D-A7F4-4F32-AD9E-3578F7AE04B3}"/>
              </a:ext>
            </a:extLst>
          </p:cNvPr>
          <p:cNvSpPr txBox="1"/>
          <p:nvPr/>
        </p:nvSpPr>
        <p:spPr>
          <a:xfrm>
            <a:off x="2745612" y="1583377"/>
            <a:ext cx="6700443" cy="1323439"/>
          </a:xfrm>
          <a:prstGeom prst="rect">
            <a:avLst/>
          </a:prstGeom>
          <a:noFill/>
        </p:spPr>
        <p:txBody>
          <a:bodyPr wrap="square">
            <a:spAutoFit/>
          </a:bodyPr>
          <a:lstStyle/>
          <a:p>
            <a:r>
              <a:rPr lang="ru-RU" sz="4000" b="1" dirty="0">
                <a:solidFill>
                  <a:schemeClr val="bg1"/>
                </a:solidFill>
                <a:latin typeface="Century Gothic" panose="020B0502020202020204" pitchFamily="34" charset="0"/>
              </a:rPr>
              <a:t>ПОЛИТИКА ПО </a:t>
            </a:r>
            <a:r>
              <a:rPr lang="ru-RU" sz="4000" b="1" dirty="0">
                <a:solidFill>
                  <a:srgbClr val="EC7C37"/>
                </a:solidFill>
                <a:latin typeface="Century Gothic" panose="020B0502020202020204" pitchFamily="34" charset="0"/>
              </a:rPr>
              <a:t>БОРЬБЕ С ДОМАШНИМ НАСИЛИЕМ</a:t>
            </a:r>
          </a:p>
        </p:txBody>
      </p:sp>
      <p:sp>
        <p:nvSpPr>
          <p:cNvPr id="9" name="TextBox 8">
            <a:extLst>
              <a:ext uri="{FF2B5EF4-FFF2-40B4-BE49-F238E27FC236}">
                <a16:creationId xmlns:a16="http://schemas.microsoft.com/office/drawing/2014/main" id="{6987B1A4-1D5C-41C1-8107-E788ED080D40}"/>
              </a:ext>
            </a:extLst>
          </p:cNvPr>
          <p:cNvSpPr txBox="1"/>
          <p:nvPr/>
        </p:nvSpPr>
        <p:spPr>
          <a:xfrm>
            <a:off x="2745612" y="3419007"/>
            <a:ext cx="6097772" cy="2246769"/>
          </a:xfrm>
          <a:prstGeom prst="rect">
            <a:avLst/>
          </a:prstGeom>
          <a:noFill/>
        </p:spPr>
        <p:txBody>
          <a:bodyPr wrap="square">
            <a:spAutoFit/>
          </a:bodyPr>
          <a:lstStyle/>
          <a:p>
            <a:r>
              <a:rPr lang="ru-RU" sz="2000" dirty="0">
                <a:solidFill>
                  <a:schemeClr val="bg1"/>
                </a:solidFill>
                <a:latin typeface="Century Gothic" panose="020B0502020202020204" pitchFamily="34" charset="0"/>
              </a:rPr>
              <a:t>С помощью этой политики CCI стремится повысить осведомленность о борьбе с домашним насилием и оказать помощь в борьбе с негативными последствиями насилия путем создания механизма поддержки для наших сотрудников, которые могут стать жертвами домашнего насилия.</a:t>
            </a:r>
          </a:p>
        </p:txBody>
      </p:sp>
    </p:spTree>
    <p:extLst>
      <p:ext uri="{BB962C8B-B14F-4D97-AF65-F5344CB8AC3E}">
        <p14:creationId xmlns:p14="http://schemas.microsoft.com/office/powerpoint/2010/main" val="1998867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949508-C2D9-4953-AB9C-B3731C17445E}"/>
              </a:ext>
            </a:extLst>
          </p:cNvPr>
          <p:cNvSpPr>
            <a:spLocks noGrp="1"/>
          </p:cNvSpPr>
          <p:nvPr>
            <p:ph idx="1"/>
          </p:nvPr>
        </p:nvSpPr>
        <p:spPr>
          <a:xfrm>
            <a:off x="514945" y="2000125"/>
            <a:ext cx="4479918" cy="4654557"/>
          </a:xfrm>
        </p:spPr>
        <p:txBody>
          <a:bodyPr>
            <a:noAutofit/>
          </a:bodyPr>
          <a:lstStyle/>
          <a:p>
            <a:pPr algn="l"/>
            <a:r>
              <a:rPr lang="ru-RU" sz="1800" b="0" i="0" dirty="0">
                <a:solidFill>
                  <a:srgbClr val="050505"/>
                </a:solidFill>
                <a:effectLst/>
                <a:latin typeface="Century Gothic" panose="020B0502020202020204" pitchFamily="34" charset="0"/>
              </a:rPr>
              <a:t>Женщины являются неотъемлемой частью нашей цепочки создания стоимости, и мы постоянно работаем над тем, чтобы помочь им раскрыть свой потенциал и внести вклад в устойчивый рост бизнеса CCI. Программа CCI "Женщины в лидерстве" помогает женщинам раскрыть свой лидерский потенциал, видение и предназначение.</a:t>
            </a:r>
          </a:p>
          <a:p>
            <a:pPr algn="l"/>
            <a:r>
              <a:rPr lang="ru-RU" sz="1800" b="0" i="0" dirty="0">
                <a:solidFill>
                  <a:srgbClr val="050505"/>
                </a:solidFill>
                <a:effectLst/>
                <a:latin typeface="Century Gothic" panose="020B0502020202020204" pitchFamily="34" charset="0"/>
              </a:rPr>
              <a:t>Инвестиции в наших будущих лидеров - это та область, в которой мы никогда не идем на компромисс, независимо от обстоятельств. Так мы реализуем свое предназначение и продолжаем создавать ценности.</a:t>
            </a:r>
            <a:endParaRPr lang="en-US" sz="1800" b="0" i="0" dirty="0">
              <a:solidFill>
                <a:srgbClr val="050505"/>
              </a:solidFill>
              <a:effectLst/>
              <a:latin typeface="Century Gothic" panose="020B0502020202020204" pitchFamily="34" charset="0"/>
            </a:endParaRPr>
          </a:p>
        </p:txBody>
      </p:sp>
      <p:pic>
        <p:nvPicPr>
          <p:cNvPr id="7" name="Picture 6" descr="A group of people standing in front of a sign&#10;&#10;Description automatically generated with medium confidence">
            <a:extLst>
              <a:ext uri="{FF2B5EF4-FFF2-40B4-BE49-F238E27FC236}">
                <a16:creationId xmlns:a16="http://schemas.microsoft.com/office/drawing/2014/main" id="{EE6D7F12-47E0-4845-8943-CC6032B6BF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62435" y="4328662"/>
            <a:ext cx="2754976" cy="2066232"/>
          </a:xfrm>
          <a:prstGeom prst="rect">
            <a:avLst/>
          </a:prstGeom>
        </p:spPr>
      </p:pic>
      <p:pic>
        <p:nvPicPr>
          <p:cNvPr id="9" name="Picture 8" descr="A person speaking into a microphone&#10;&#10;Description automatically generated">
            <a:extLst>
              <a:ext uri="{FF2B5EF4-FFF2-40B4-BE49-F238E27FC236}">
                <a16:creationId xmlns:a16="http://schemas.microsoft.com/office/drawing/2014/main" id="{5E389BDE-B3E1-429E-8464-F2009606CF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14573" y="1899713"/>
            <a:ext cx="3283129" cy="2188218"/>
          </a:xfrm>
          <a:prstGeom prst="rect">
            <a:avLst/>
          </a:prstGeom>
        </p:spPr>
      </p:pic>
      <p:pic>
        <p:nvPicPr>
          <p:cNvPr id="10" name="Picture 9" descr="Logo, company name&#10;&#10;Description automatically generated">
            <a:extLst>
              <a:ext uri="{FF2B5EF4-FFF2-40B4-BE49-F238E27FC236}">
                <a16:creationId xmlns:a16="http://schemas.microsoft.com/office/drawing/2014/main" id="{61780A8A-8452-4250-8A9A-3AAE9F55D7D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23826" b="23273"/>
          <a:stretch/>
        </p:blipFill>
        <p:spPr>
          <a:xfrm>
            <a:off x="10580281" y="6075884"/>
            <a:ext cx="1547037" cy="578799"/>
          </a:xfrm>
          <a:prstGeom prst="rect">
            <a:avLst/>
          </a:prstGeom>
        </p:spPr>
      </p:pic>
      <p:sp>
        <p:nvSpPr>
          <p:cNvPr id="13" name="Rectangle 12">
            <a:extLst>
              <a:ext uri="{FF2B5EF4-FFF2-40B4-BE49-F238E27FC236}">
                <a16:creationId xmlns:a16="http://schemas.microsoft.com/office/drawing/2014/main" id="{21B0AA28-DAA1-437D-A575-05666360D782}"/>
              </a:ext>
            </a:extLst>
          </p:cNvPr>
          <p:cNvSpPr/>
          <p:nvPr/>
        </p:nvSpPr>
        <p:spPr>
          <a:xfrm>
            <a:off x="0" y="463106"/>
            <a:ext cx="11185451" cy="1359785"/>
          </a:xfrm>
          <a:prstGeom prst="rect">
            <a:avLst/>
          </a:prstGeom>
          <a:solidFill>
            <a:srgbClr val="6D2C8F"/>
          </a:solidFill>
          <a:ln>
            <a:solidFill>
              <a:srgbClr val="6D2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Title 37">
            <a:extLst>
              <a:ext uri="{FF2B5EF4-FFF2-40B4-BE49-F238E27FC236}">
                <a16:creationId xmlns:a16="http://schemas.microsoft.com/office/drawing/2014/main" id="{18123883-6A2C-4C9D-AE83-BFBA2659E1FF}"/>
              </a:ext>
            </a:extLst>
          </p:cNvPr>
          <p:cNvSpPr txBox="1">
            <a:spLocks/>
          </p:cNvSpPr>
          <p:nvPr/>
        </p:nvSpPr>
        <p:spPr>
          <a:xfrm>
            <a:off x="466294" y="860519"/>
            <a:ext cx="10719157" cy="553998"/>
          </a:xfrm>
          <a:prstGeom prst="rect">
            <a:avLst/>
          </a:prstGeom>
        </p:spPr>
        <p:txBody>
          <a:bodyPr vert="horz" wrap="square" lIns="0" tIns="0" rIns="0" bIns="0" rtlCol="0" anchor="t">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r>
              <a:rPr lang="ru-RU" sz="4000" kern="1200" dirty="0">
                <a:solidFill>
                  <a:prstClr val="white"/>
                </a:solidFill>
                <a:latin typeface="Century Gothic" panose="020B0502020202020204" pitchFamily="34" charset="0"/>
                <a:ea typeface="+mn-ea"/>
                <a:cs typeface="+mn-cs"/>
              </a:rPr>
              <a:t>Развитие Потенциала Женщин-Лидеров</a:t>
            </a:r>
          </a:p>
        </p:txBody>
      </p:sp>
      <p:pic>
        <p:nvPicPr>
          <p:cNvPr id="4" name="Picture 3" descr="A group of women posing for a photo&#10;&#10;Description automatically generated with medium confidence">
            <a:extLst>
              <a:ext uri="{FF2B5EF4-FFF2-40B4-BE49-F238E27FC236}">
                <a16:creationId xmlns:a16="http://schemas.microsoft.com/office/drawing/2014/main" id="{89857A30-C1A5-4B4B-B7A4-AB50C40052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65274" y="2000126"/>
            <a:ext cx="3032663" cy="4043550"/>
          </a:xfrm>
          <a:prstGeom prst="rect">
            <a:avLst/>
          </a:prstGeom>
        </p:spPr>
      </p:pic>
    </p:spTree>
    <p:extLst>
      <p:ext uri="{BB962C8B-B14F-4D97-AF65-F5344CB8AC3E}">
        <p14:creationId xmlns:p14="http://schemas.microsoft.com/office/powerpoint/2010/main" val="2603449223"/>
      </p:ext>
    </p:extLst>
  </p:cSld>
  <p:clrMapOvr>
    <a:masterClrMapping/>
  </p:clrMapOvr>
  <p:extLst>
    <p:ext uri="{6950BFC3-D8DA-4A85-94F7-54DA5524770B}">
      <p188:commentRel xmlns:p188="http://schemas.microsoft.com/office/powerpoint/2018/8/main" r:id="rId3"/>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DBB4DC-FA9B-3C37-B104-F47FFF4C03CB}"/>
              </a:ext>
            </a:extLst>
          </p:cNvPr>
          <p:cNvSpPr>
            <a:spLocks noGrp="1"/>
          </p:cNvSpPr>
          <p:nvPr>
            <p:ph idx="1"/>
          </p:nvPr>
        </p:nvSpPr>
        <p:spPr>
          <a:xfrm>
            <a:off x="997686" y="2674090"/>
            <a:ext cx="9624240" cy="2929268"/>
          </a:xfrm>
        </p:spPr>
        <p:txBody>
          <a:bodyPr>
            <a:noAutofit/>
          </a:bodyPr>
          <a:lstStyle/>
          <a:p>
            <a:pPr>
              <a:buClr>
                <a:srgbClr val="6D2C8F"/>
              </a:buClr>
            </a:pPr>
            <a:r>
              <a:rPr lang="ru-RU" sz="3000" dirty="0">
                <a:effectLst/>
                <a:latin typeface="Century Gothic" panose="020B0502020202020204" pitchFamily="34" charset="0"/>
              </a:rPr>
              <a:t>От Предвзятости к Инклюзивности</a:t>
            </a:r>
          </a:p>
          <a:p>
            <a:pPr>
              <a:buClr>
                <a:srgbClr val="6D2C8F"/>
              </a:buClr>
            </a:pPr>
            <a:endParaRPr lang="ru-RU" sz="3000" dirty="0">
              <a:effectLst/>
              <a:latin typeface="Century Gothic" panose="020B0502020202020204" pitchFamily="34" charset="0"/>
            </a:endParaRPr>
          </a:p>
          <a:p>
            <a:pPr>
              <a:buClr>
                <a:srgbClr val="6D2C8F"/>
              </a:buClr>
            </a:pPr>
            <a:r>
              <a:rPr lang="ru-RU" sz="3000" dirty="0">
                <a:effectLst/>
                <a:latin typeface="Century Gothic" panose="020B0502020202020204" pitchFamily="34" charset="0"/>
              </a:rPr>
              <a:t>Руководство по Гендерно-Инклюзивному Общению</a:t>
            </a:r>
          </a:p>
          <a:p>
            <a:pPr>
              <a:buClr>
                <a:srgbClr val="6D2C8F"/>
              </a:buClr>
            </a:pPr>
            <a:endParaRPr lang="ru-RU" sz="3000" dirty="0">
              <a:effectLst/>
              <a:latin typeface="Century Gothic" panose="020B0502020202020204" pitchFamily="34" charset="0"/>
            </a:endParaRPr>
          </a:p>
        </p:txBody>
      </p:sp>
      <p:sp>
        <p:nvSpPr>
          <p:cNvPr id="6" name="Rectangle 5">
            <a:extLst>
              <a:ext uri="{FF2B5EF4-FFF2-40B4-BE49-F238E27FC236}">
                <a16:creationId xmlns:a16="http://schemas.microsoft.com/office/drawing/2014/main" id="{E54C307A-F10F-4F84-A5B3-C15F15973C23}"/>
              </a:ext>
            </a:extLst>
          </p:cNvPr>
          <p:cNvSpPr/>
          <p:nvPr/>
        </p:nvSpPr>
        <p:spPr>
          <a:xfrm>
            <a:off x="0" y="463106"/>
            <a:ext cx="11185451" cy="1359785"/>
          </a:xfrm>
          <a:prstGeom prst="rect">
            <a:avLst/>
          </a:prstGeom>
          <a:solidFill>
            <a:srgbClr val="6D2C8F"/>
          </a:solidFill>
          <a:ln>
            <a:solidFill>
              <a:srgbClr val="6D2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itle 37">
            <a:extLst>
              <a:ext uri="{FF2B5EF4-FFF2-40B4-BE49-F238E27FC236}">
                <a16:creationId xmlns:a16="http://schemas.microsoft.com/office/drawing/2014/main" id="{D3F7B5C3-800F-4E37-9E93-79A6163F2DCA}"/>
              </a:ext>
            </a:extLst>
          </p:cNvPr>
          <p:cNvSpPr txBox="1">
            <a:spLocks/>
          </p:cNvSpPr>
          <p:nvPr/>
        </p:nvSpPr>
        <p:spPr>
          <a:xfrm>
            <a:off x="466294" y="860519"/>
            <a:ext cx="10887505" cy="553998"/>
          </a:xfrm>
          <a:prstGeom prst="rect">
            <a:avLst/>
          </a:prstGeom>
        </p:spPr>
        <p:txBody>
          <a:bodyPr vert="horz" wrap="square" lIns="0" tIns="0" rIns="0" bIns="0" rtlCol="0" anchor="t">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609615">
              <a:defRPr/>
            </a:pPr>
            <a:r>
              <a:rPr lang="ru-RU" sz="4000" dirty="0">
                <a:solidFill>
                  <a:schemeClr val="bg1"/>
                </a:solidFill>
                <a:latin typeface="Century Gothic" panose="020B0502020202020204" pitchFamily="34" charset="0"/>
              </a:rPr>
              <a:t>Обучение:</a:t>
            </a:r>
          </a:p>
        </p:txBody>
      </p:sp>
    </p:spTree>
    <p:extLst>
      <p:ext uri="{BB962C8B-B14F-4D97-AF65-F5344CB8AC3E}">
        <p14:creationId xmlns:p14="http://schemas.microsoft.com/office/powerpoint/2010/main" val="457026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group of people posing for a photo&#10;&#10;Description automatically generated">
            <a:extLst>
              <a:ext uri="{FF2B5EF4-FFF2-40B4-BE49-F238E27FC236}">
                <a16:creationId xmlns:a16="http://schemas.microsoft.com/office/drawing/2014/main" id="{D2A0E05E-B884-4D3D-A704-7D95F2AEE50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03139" y="2080450"/>
            <a:ext cx="2185305" cy="2919823"/>
          </a:xfrm>
          <a:prstGeom prst="rect">
            <a:avLst/>
          </a:prstGeom>
          <a:ln>
            <a:noFill/>
          </a:ln>
          <a:effectLst>
            <a:outerShdw blurRad="190500" algn="tl" rotWithShape="0">
              <a:srgbClr val="000000">
                <a:alpha val="70000"/>
              </a:srgbClr>
            </a:outerShdw>
          </a:effectLst>
        </p:spPr>
      </p:pic>
      <p:pic>
        <p:nvPicPr>
          <p:cNvPr id="9" name="Picture 8" descr="A picture containing food, person, indoor, plate&#10;&#10;Description automatically generated">
            <a:extLst>
              <a:ext uri="{FF2B5EF4-FFF2-40B4-BE49-F238E27FC236}">
                <a16:creationId xmlns:a16="http://schemas.microsoft.com/office/drawing/2014/main" id="{3E406971-DF62-4030-AE35-8C122F4B73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8444" y="2054451"/>
            <a:ext cx="2297007" cy="3062674"/>
          </a:xfrm>
          <a:prstGeom prst="rect">
            <a:avLst/>
          </a:prstGeom>
          <a:ln>
            <a:noFill/>
          </a:ln>
          <a:effectLst>
            <a:outerShdw blurRad="190500" algn="tl" rotWithShape="0">
              <a:srgbClr val="000000">
                <a:alpha val="70000"/>
              </a:srgbClr>
            </a:outerShdw>
          </a:effectLst>
        </p:spPr>
      </p:pic>
      <p:sp>
        <p:nvSpPr>
          <p:cNvPr id="19" name="Rectangle 18">
            <a:extLst>
              <a:ext uri="{FF2B5EF4-FFF2-40B4-BE49-F238E27FC236}">
                <a16:creationId xmlns:a16="http://schemas.microsoft.com/office/drawing/2014/main" id="{998F7678-61A7-4CD7-BC35-2BF405B69769}"/>
              </a:ext>
            </a:extLst>
          </p:cNvPr>
          <p:cNvSpPr/>
          <p:nvPr/>
        </p:nvSpPr>
        <p:spPr>
          <a:xfrm>
            <a:off x="0" y="463106"/>
            <a:ext cx="11185451" cy="1359785"/>
          </a:xfrm>
          <a:prstGeom prst="rect">
            <a:avLst/>
          </a:prstGeom>
          <a:solidFill>
            <a:srgbClr val="6D2C8F"/>
          </a:solidFill>
          <a:ln>
            <a:solidFill>
              <a:srgbClr val="6D2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Title 37">
            <a:extLst>
              <a:ext uri="{FF2B5EF4-FFF2-40B4-BE49-F238E27FC236}">
                <a16:creationId xmlns:a16="http://schemas.microsoft.com/office/drawing/2014/main" id="{290918CC-D69E-4496-9E5A-7C0C55932728}"/>
              </a:ext>
            </a:extLst>
          </p:cNvPr>
          <p:cNvSpPr txBox="1">
            <a:spLocks/>
          </p:cNvSpPr>
          <p:nvPr/>
        </p:nvSpPr>
        <p:spPr>
          <a:xfrm>
            <a:off x="466294" y="860519"/>
            <a:ext cx="10887505" cy="553998"/>
          </a:xfrm>
          <a:prstGeom prst="rect">
            <a:avLst/>
          </a:prstGeom>
        </p:spPr>
        <p:txBody>
          <a:bodyPr vert="horz" wrap="square" lIns="0" tIns="0" rIns="0" bIns="0" rtlCol="0" anchor="t">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lvl="0" indent="0" algn="l" defTabSz="889000">
              <a:lnSpc>
                <a:spcPct val="90000"/>
              </a:lnSpc>
              <a:spcBef>
                <a:spcPct val="0"/>
              </a:spcBef>
              <a:spcAft>
                <a:spcPct val="35000"/>
              </a:spcAft>
              <a:buNone/>
            </a:pPr>
            <a:r>
              <a:rPr lang="ru-RU" sz="4000" kern="1200" dirty="0">
                <a:solidFill>
                  <a:prstClr val="white"/>
                </a:solidFill>
                <a:latin typeface="Century Gothic" panose="020B0502020202020204" pitchFamily="34" charset="0"/>
                <a:ea typeface="+mn-ea"/>
                <a:cs typeface="+mn-cs"/>
              </a:rPr>
              <a:t>Международный Женский День</a:t>
            </a:r>
          </a:p>
        </p:txBody>
      </p:sp>
      <p:pic>
        <p:nvPicPr>
          <p:cNvPr id="3" name="Picture 2" descr="A picture containing text, tree, outdoor, plant&#10;&#10;Description automatically generated">
            <a:extLst>
              <a:ext uri="{FF2B5EF4-FFF2-40B4-BE49-F238E27FC236}">
                <a16:creationId xmlns:a16="http://schemas.microsoft.com/office/drawing/2014/main" id="{7B485D98-AA4B-4697-8930-A9D6E160138E}"/>
              </a:ext>
            </a:extLst>
          </p:cNvPr>
          <p:cNvPicPr>
            <a:picLocks noChangeAspect="1"/>
          </p:cNvPicPr>
          <p:nvPr/>
        </p:nvPicPr>
        <p:blipFill rotWithShape="1">
          <a:blip r:embed="rId4">
            <a:extLst>
              <a:ext uri="{28A0092B-C50C-407E-A947-70E740481C1C}">
                <a14:useLocalDpi xmlns:a14="http://schemas.microsoft.com/office/drawing/2010/main" val="0"/>
              </a:ext>
            </a:extLst>
          </a:blip>
          <a:srcRect b="11636"/>
          <a:stretch/>
        </p:blipFill>
        <p:spPr>
          <a:xfrm>
            <a:off x="297247" y="2088888"/>
            <a:ext cx="6401398" cy="4242390"/>
          </a:xfrm>
          <a:prstGeom prst="rect">
            <a:avLst/>
          </a:prstGeom>
          <a:ln>
            <a:noFill/>
          </a:ln>
          <a:effectLst>
            <a:outerShdw blurRad="190500" algn="tl" rotWithShape="0">
              <a:srgbClr val="000000">
                <a:alpha val="70000"/>
              </a:srgbClr>
            </a:outerShdw>
          </a:effectLst>
        </p:spPr>
      </p:pic>
      <p:pic>
        <p:nvPicPr>
          <p:cNvPr id="6" name="Picture 5" descr="A picture containing text, indoor, decorated, bright&#10;&#10;Description automatically generated">
            <a:extLst>
              <a:ext uri="{FF2B5EF4-FFF2-40B4-BE49-F238E27FC236}">
                <a16:creationId xmlns:a16="http://schemas.microsoft.com/office/drawing/2014/main" id="{BD0CF4DA-A52A-4340-BE5F-989708EE2E9A}"/>
              </a:ext>
            </a:extLst>
          </p:cNvPr>
          <p:cNvPicPr>
            <a:picLocks noChangeAspect="1"/>
          </p:cNvPicPr>
          <p:nvPr/>
        </p:nvPicPr>
        <p:blipFill rotWithShape="1">
          <a:blip r:embed="rId5">
            <a:extLst>
              <a:ext uri="{28A0092B-C50C-407E-A947-70E740481C1C}">
                <a14:useLocalDpi xmlns:a14="http://schemas.microsoft.com/office/drawing/2010/main" val="0"/>
              </a:ext>
            </a:extLst>
          </a:blip>
          <a:srcRect l="24963"/>
          <a:stretch/>
        </p:blipFill>
        <p:spPr>
          <a:xfrm rot="5400000">
            <a:off x="6698116" y="4189186"/>
            <a:ext cx="2127082" cy="2126024"/>
          </a:xfrm>
          <a:prstGeom prst="rect">
            <a:avLst/>
          </a:prstGeom>
          <a:ln>
            <a:noFill/>
          </a:ln>
          <a:effectLst>
            <a:outerShdw blurRad="190500" algn="tl" rotWithShape="0">
              <a:srgbClr val="000000">
                <a:alpha val="70000"/>
              </a:srgbClr>
            </a:outerShdw>
          </a:effectLst>
        </p:spPr>
      </p:pic>
      <p:pic>
        <p:nvPicPr>
          <p:cNvPr id="8" name="Picture 7" descr="A group of people posing for a photo in front of a large statue&#10;&#10;Description automatically generated with medium confidence">
            <a:extLst>
              <a:ext uri="{FF2B5EF4-FFF2-40B4-BE49-F238E27FC236}">
                <a16:creationId xmlns:a16="http://schemas.microsoft.com/office/drawing/2014/main" id="{E2C5CBB6-38C7-4DFC-8B50-CA6362E45467}"/>
              </a:ext>
            </a:extLst>
          </p:cNvPr>
          <p:cNvPicPr>
            <a:picLocks noChangeAspect="1"/>
          </p:cNvPicPr>
          <p:nvPr/>
        </p:nvPicPr>
        <p:blipFill rotWithShape="1">
          <a:blip r:embed="rId6">
            <a:extLst>
              <a:ext uri="{28A0092B-C50C-407E-A947-70E740481C1C}">
                <a14:useLocalDpi xmlns:a14="http://schemas.microsoft.com/office/drawing/2010/main" val="0"/>
              </a:ext>
            </a:extLst>
          </a:blip>
          <a:srcRect l="24288" t="-1179" r="17715" b="7489"/>
          <a:stretch/>
        </p:blipFill>
        <p:spPr>
          <a:xfrm>
            <a:off x="8822334" y="3429000"/>
            <a:ext cx="2382710" cy="2886738"/>
          </a:xfrm>
          <a:prstGeom prst="rect">
            <a:avLst/>
          </a:prstGeom>
        </p:spPr>
      </p:pic>
      <p:pic>
        <p:nvPicPr>
          <p:cNvPr id="23" name="Picture 22" descr="Logo, company name&#10;&#10;Description automatically generated">
            <a:extLst>
              <a:ext uri="{FF2B5EF4-FFF2-40B4-BE49-F238E27FC236}">
                <a16:creationId xmlns:a16="http://schemas.microsoft.com/office/drawing/2014/main" id="{76FE472B-5E02-4DF0-8307-27D11E90E840}"/>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23826" b="23273"/>
          <a:stretch/>
        </p:blipFill>
        <p:spPr>
          <a:xfrm>
            <a:off x="10580281" y="6075884"/>
            <a:ext cx="1547037" cy="578799"/>
          </a:xfrm>
          <a:prstGeom prst="rect">
            <a:avLst/>
          </a:prstGeom>
        </p:spPr>
      </p:pic>
    </p:spTree>
    <p:extLst>
      <p:ext uri="{BB962C8B-B14F-4D97-AF65-F5344CB8AC3E}">
        <p14:creationId xmlns:p14="http://schemas.microsoft.com/office/powerpoint/2010/main" val="3396091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CBCD4C6-CE42-4E62-8840-830162976303}"/>
              </a:ext>
            </a:extLst>
          </p:cNvPr>
          <p:cNvSpPr/>
          <p:nvPr/>
        </p:nvSpPr>
        <p:spPr>
          <a:xfrm>
            <a:off x="1003003" y="2491268"/>
            <a:ext cx="10185991" cy="1875464"/>
          </a:xfrm>
          <a:prstGeom prst="rect">
            <a:avLst/>
          </a:prstGeom>
          <a:solidFill>
            <a:srgbClr val="FF7C1D"/>
          </a:solidFill>
          <a:ln>
            <a:solidFill>
              <a:srgbClr val="FF7C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 name="Title 1">
            <a:extLst>
              <a:ext uri="{FF2B5EF4-FFF2-40B4-BE49-F238E27FC236}">
                <a16:creationId xmlns:a16="http://schemas.microsoft.com/office/drawing/2014/main" id="{90F8D7C8-F90E-4A80-8AE3-3C6DC96C2C3C}"/>
              </a:ext>
            </a:extLst>
          </p:cNvPr>
          <p:cNvSpPr>
            <a:spLocks noGrp="1"/>
          </p:cNvSpPr>
          <p:nvPr>
            <p:ph type="ctrTitle"/>
          </p:nvPr>
        </p:nvSpPr>
        <p:spPr>
          <a:xfrm>
            <a:off x="1003002" y="3043865"/>
            <a:ext cx="10185991" cy="770269"/>
          </a:xfrm>
        </p:spPr>
        <p:txBody>
          <a:bodyPr>
            <a:noAutofit/>
          </a:bodyPr>
          <a:lstStyle/>
          <a:p>
            <a:r>
              <a:rPr lang="ru-RU" sz="4400" dirty="0">
                <a:solidFill>
                  <a:schemeClr val="bg1"/>
                </a:solidFill>
                <a:latin typeface="Century Gothic" panose="020B0502020202020204" pitchFamily="34" charset="0"/>
              </a:rPr>
              <a:t>Спасибо</a:t>
            </a:r>
          </a:p>
        </p:txBody>
      </p:sp>
    </p:spTree>
    <p:extLst>
      <p:ext uri="{BB962C8B-B14F-4D97-AF65-F5344CB8AC3E}">
        <p14:creationId xmlns:p14="http://schemas.microsoft.com/office/powerpoint/2010/main" val="30028020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92FCB996B8F3B42848AA953F0DDC799" ma:contentTypeVersion="13" ma:contentTypeDescription="Create a new document." ma:contentTypeScope="" ma:versionID="3703ed23d1a33d1edbe6027892e5dde9">
  <xsd:schema xmlns:xsd="http://www.w3.org/2001/XMLSchema" xmlns:xs="http://www.w3.org/2001/XMLSchema" xmlns:p="http://schemas.microsoft.com/office/2006/metadata/properties" xmlns:ns3="4f51462f-835d-4a8b-b9ff-cd88bcf8ffc7" xmlns:ns4="2cebca43-d714-4121-832d-9724c37b13c0" targetNamespace="http://schemas.microsoft.com/office/2006/metadata/properties" ma:root="true" ma:fieldsID="5afb2ac67cc7de0200b178042d90825f" ns3:_="" ns4:_="">
    <xsd:import namespace="4f51462f-835d-4a8b-b9ff-cd88bcf8ffc7"/>
    <xsd:import namespace="2cebca43-d714-4121-832d-9724c37b13c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4:SharedWithUsers" minOccurs="0"/>
                <xsd:element ref="ns4:SharedWithDetails" minOccurs="0"/>
                <xsd:element ref="ns4:SharingHintHash"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51462f-835d-4a8b-b9ff-cd88bcf8ffc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_activity" ma:index="20"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cebca43-d714-4121-832d-9724c37b13c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f51462f-835d-4a8b-b9ff-cd88bcf8ffc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FE8A263-8A7B-4BB3-B985-DB06785699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51462f-835d-4a8b-b9ff-cd88bcf8ffc7"/>
    <ds:schemaRef ds:uri="2cebca43-d714-4121-832d-9724c37b13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12EDDC1-4778-460D-B220-7EF460E5A52E}">
  <ds:schemaRefs>
    <ds:schemaRef ds:uri="2cebca43-d714-4121-832d-9724c37b13c0"/>
    <ds:schemaRef ds:uri="http://schemas.microsoft.com/office/2006/documentManagement/types"/>
    <ds:schemaRef ds:uri="http://schemas.microsoft.com/office/infopath/2007/PartnerControls"/>
    <ds:schemaRef ds:uri="http://purl.org/dc/elements/1.1/"/>
    <ds:schemaRef ds:uri="http://schemas.microsoft.com/office/2006/metadata/properties"/>
    <ds:schemaRef ds:uri="4f51462f-835d-4a8b-b9ff-cd88bcf8ffc7"/>
    <ds:schemaRef ds:uri="http://purl.org/dc/term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9C9A7E58-28AF-4878-8EAB-1B658942B9D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836</TotalTime>
  <Words>416</Words>
  <Application>Microsoft Office PowerPoint</Application>
  <PresentationFormat>Widescreen</PresentationFormat>
  <Paragraphs>42</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 Black</vt:lpstr>
      <vt:lpstr>Calibri</vt:lpstr>
      <vt:lpstr>Calibri Light</vt:lpstr>
      <vt:lpstr>Century Gothic</vt:lpstr>
      <vt:lpstr>Office Theme</vt:lpstr>
      <vt:lpstr>ESG: Гендерное равенство и активности в поддержку женщин в Coca-Cola Icecek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Спасибо</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ESG: Diversity and Female support activities in CCI Kyrgyzstan</dc:title>
  <dc:creator>Sharshenali Saitkulov</dc:creator>
  <cp:lastModifiedBy>Aichurek Nuralieva</cp:lastModifiedBy>
  <cp:revision>17</cp:revision>
  <dcterms:created xsi:type="dcterms:W3CDTF">2023-03-06T02:42:07Z</dcterms:created>
  <dcterms:modified xsi:type="dcterms:W3CDTF">2023-03-09T12:49:35Z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0x010100592FCB996B8F3B42848AA953F0DDC799</vt:lpwstr>
  </property>
  <property fmtid="{D5CDD505-2E9C-101B-9397-08002B2CF9AE}" pid="3" name="MSIP_Label_e2757bc1-b9aa-4cb7-94ca-0a17dcc24209_Enabled">
    <vt:lpwstr>true</vt:lpwstr>
  </property>
  <property fmtid="{D5CDD505-2E9C-101B-9397-08002B2CF9AE}" pid="4" name="MSIP_Label_e2757bc1-b9aa-4cb7-94ca-0a17dcc24209_SetDate">
    <vt:lpwstr>2023-03-09T12:49:34Z</vt:lpwstr>
  </property>
  <property fmtid="{D5CDD505-2E9C-101B-9397-08002B2CF9AE}" pid="5" name="MSIP_Label_e2757bc1-b9aa-4cb7-94ca-0a17dcc24209_Method">
    <vt:lpwstr>Privileged</vt:lpwstr>
  </property>
  <property fmtid="{D5CDD505-2E9C-101B-9397-08002B2CF9AE}" pid="6" name="MSIP_Label_e2757bc1-b9aa-4cb7-94ca-0a17dcc24209_Name">
    <vt:lpwstr>e2757bc1-b9aa-4cb7-94ca-0a17dcc24209</vt:lpwstr>
  </property>
  <property fmtid="{D5CDD505-2E9C-101B-9397-08002B2CF9AE}" pid="7" name="MSIP_Label_e2757bc1-b9aa-4cb7-94ca-0a17dcc24209_SiteId">
    <vt:lpwstr>e4dddef5-d743-42fa-99da-83120e7bf32e</vt:lpwstr>
  </property>
  <property fmtid="{D5CDD505-2E9C-101B-9397-08002B2CF9AE}" pid="8" name="MSIP_Label_e2757bc1-b9aa-4cb7-94ca-0a17dcc24209_ActionId">
    <vt:lpwstr>3b41ca9e-4fa8-4555-b96e-834c5dfb6405</vt:lpwstr>
  </property>
  <property fmtid="{D5CDD505-2E9C-101B-9397-08002B2CF9AE}" pid="9" name="MSIP_Label_e2757bc1-b9aa-4cb7-94ca-0a17dcc24209_ContentBits">
    <vt:lpwstr>2</vt:lpwstr>
  </property>
</Properties>
</file>