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5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notesSlides/notesSlide7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  <Override PartName="/ppt/charts/colors7.xml" ContentType="application/vnd.ms-office.chartcolorstyle+xml"/>
  <Override PartName="/ppt/charts/style7.xml" ContentType="application/vnd.ms-office.chartstyle+xml"/>
  <Override PartName="/ppt/charts/colors8.xml" ContentType="application/vnd.ms-office.chartcolorstyle+xml"/>
  <Override PartName="/ppt/charts/style8.xml" ContentType="application/vnd.ms-office.chartstyle+xml"/>
  <Override PartName="/ppt/charts/colors9.xml" ContentType="application/vnd.ms-office.chartcolorstyle+xml"/>
  <Override PartName="/ppt/charts/style9.xml" ContentType="application/vnd.ms-office.chartstyle+xml"/>
  <Override PartName="/ppt/charts/colors10.xml" ContentType="application/vnd.ms-office.chartcolorstyle+xml"/>
  <Override PartName="/ppt/charts/style10.xml" ContentType="application/vnd.ms-office.chartstyle+xml"/>
  <Override PartName="/ppt/charts/colors11.xml" ContentType="application/vnd.ms-office.chartcolorstyle+xml"/>
  <Override PartName="/ppt/charts/style11.xml" ContentType="application/vnd.ms-office.chartstyle+xml"/>
  <Override PartName="/ppt/charts/colors12.xml" ContentType="application/vnd.ms-office.chartcolorstyle+xml"/>
  <Override PartName="/ppt/charts/style12.xml" ContentType="application/vnd.ms-office.chartstyle+xml"/>
  <Override PartName="/ppt/charts/colors13.xml" ContentType="application/vnd.ms-office.chartcolorstyle+xml"/>
  <Override PartName="/ppt/charts/style13.xml" ContentType="application/vnd.ms-office.chartstyle+xml"/>
  <Override PartName="/ppt/charts/colors14.xml" ContentType="application/vnd.ms-office.chartcolorstyle+xml"/>
  <Override PartName="/ppt/charts/style14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4" r:id="rId1"/>
  </p:sldMasterIdLst>
  <p:notesMasterIdLst>
    <p:notesMasterId r:id="rId23"/>
  </p:notesMasterIdLst>
  <p:sldIdLst>
    <p:sldId id="256" r:id="rId2"/>
    <p:sldId id="257" r:id="rId3"/>
    <p:sldId id="258" r:id="rId4"/>
    <p:sldId id="310" r:id="rId5"/>
    <p:sldId id="260" r:id="rId6"/>
    <p:sldId id="313" r:id="rId7"/>
    <p:sldId id="314" r:id="rId8"/>
    <p:sldId id="308" r:id="rId9"/>
    <p:sldId id="309" r:id="rId10"/>
    <p:sldId id="315" r:id="rId11"/>
    <p:sldId id="316" r:id="rId12"/>
    <p:sldId id="312" r:id="rId13"/>
    <p:sldId id="317" r:id="rId14"/>
    <p:sldId id="322" r:id="rId15"/>
    <p:sldId id="318" r:id="rId16"/>
    <p:sldId id="323" r:id="rId17"/>
    <p:sldId id="324" r:id="rId18"/>
    <p:sldId id="319" r:id="rId19"/>
    <p:sldId id="320" r:id="rId20"/>
    <p:sldId id="321" r:id="rId21"/>
    <p:sldId id="286" r:id="rId22"/>
  </p:sldIdLst>
  <p:sldSz cx="9144000" cy="5143500" type="screen16x9"/>
  <p:notesSz cx="6858000" cy="9144000"/>
  <p:embeddedFontLst>
    <p:embeddedFont>
      <p:font typeface="Oswald SemiBold" charset="-52"/>
      <p:regular r:id="rId24"/>
      <p:bold r:id="rId25"/>
    </p:embeddedFont>
    <p:embeddedFont>
      <p:font typeface="Fjalla One" charset="0"/>
      <p:regular r:id="rId26"/>
    </p:embeddedFont>
    <p:embeddedFont>
      <p:font typeface="Oswald Medium" charset="-52"/>
      <p:regular r:id="rId27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D519DC01-64A8-4D95-8B58-651C44F3C8D4}">
  <a:tblStyle styleId="{D519DC01-64A8-4D95-8B58-651C44F3C8D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C9E76D2-1EE1-42F7-9F0E-A3BA7D90FCE4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-96" y="-5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_____Microsoft_Excel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smtClean="0"/>
              <a:t>Рейтинг</a:t>
            </a:r>
            <a:r>
              <a:rPr lang="ru-RU" sz="1400" b="1" baseline="0" dirty="0" smtClean="0"/>
              <a:t> стран региона по </a:t>
            </a:r>
            <a:r>
              <a:rPr lang="ru-RU" sz="1400" b="1" dirty="0" smtClean="0"/>
              <a:t>ВВП</a:t>
            </a:r>
          </a:p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smtClean="0"/>
              <a:t>на 2021 г. (млрд. долл.</a:t>
            </a:r>
            <a:r>
              <a:rPr lang="ru-RU" sz="1400" b="1" baseline="0" dirty="0" smtClean="0"/>
              <a:t> США</a:t>
            </a:r>
            <a:r>
              <a:rPr lang="ru-RU" sz="1400" b="1" dirty="0" smtClean="0"/>
              <a:t>)</a:t>
            </a:r>
            <a:endParaRPr lang="ru-RU" sz="1400" b="1" dirty="0"/>
          </a:p>
        </c:rich>
      </c:tx>
      <c:layout>
        <c:manualLayout>
          <c:xMode val="edge"/>
          <c:yMode val="edge"/>
          <c:x val="0.17254558705490144"/>
          <c:y val="3.430870646119730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 (153 место)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0446713962734857E-3"/>
                </c:manualLayout>
              </c:layout>
              <c:spPr>
                <a:noFill/>
                <a:ln>
                  <a:solidFill>
                    <a:schemeClr val="accent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DB7-4F56-BFC7-F8A838AD06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CD3-4B00-9696-819248E6F39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РК (55 место)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190.8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CD3-4B00-9696-819248E6F39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Руз (76 место)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69.2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CD3-4B00-9696-819248E6F392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Армения (137 место)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13.9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CD3-4B00-9696-819248E6F39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7978624"/>
        <c:axId val="86057728"/>
      </c:barChart>
      <c:catAx>
        <c:axId val="7797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057728"/>
        <c:crosses val="autoZero"/>
        <c:auto val="1"/>
        <c:lblAlgn val="ctr"/>
        <c:lblOffset val="100"/>
        <c:noMultiLvlLbl val="0"/>
      </c:catAx>
      <c:valAx>
        <c:axId val="86057728"/>
        <c:scaling>
          <c:orientation val="minMax"/>
          <c:max val="2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7978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smtClean="0"/>
              <a:t>Рейтинг стран региона по ВНД</a:t>
            </a:r>
          </a:p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smtClean="0"/>
              <a:t>на 2021 г. (тыс. </a:t>
            </a:r>
            <a:r>
              <a:rPr lang="ru-RU" sz="1400" b="1" dirty="0" err="1" smtClean="0"/>
              <a:t>долл.США</a:t>
            </a:r>
            <a:r>
              <a:rPr lang="ru-RU" sz="1400" b="1" dirty="0" smtClean="0"/>
              <a:t>)</a:t>
            </a:r>
            <a:endParaRPr lang="ru-RU" sz="1400" b="1" dirty="0"/>
          </a:p>
        </c:rich>
      </c:tx>
      <c:layout>
        <c:manualLayout>
          <c:xMode val="edge"/>
          <c:yMode val="edge"/>
          <c:x val="0.17412432967455055"/>
          <c:y val="5.6310906681219297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 6,6 млн.чел. (182 место)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663417053703546E-17"/>
                  <c:y val="2.342671275001505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84C-468B-9C37-EFB60775719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273-41E7-969B-4C5020E0B1D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РК 19 млн.чел. (88 место)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273-41E7-969B-4C5020E0B1D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Руз 34,6 млн. чел.(170 место)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1.73141723621180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2,0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84C-468B-9C37-EFB60775719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1.9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273-41E7-969B-4C5020E0B1D6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Армения 3,0 млн.чел. (129 место)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4.7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273-41E7-969B-4C5020E0B1D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6113664"/>
        <c:axId val="87065728"/>
      </c:barChart>
      <c:catAx>
        <c:axId val="8611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7065728"/>
        <c:crosses val="autoZero"/>
        <c:auto val="1"/>
        <c:lblAlgn val="ctr"/>
        <c:lblOffset val="100"/>
        <c:noMultiLvlLbl val="0"/>
      </c:catAx>
      <c:valAx>
        <c:axId val="87065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113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 dirty="0" smtClean="0"/>
              <a:t>Занятое</a:t>
            </a:r>
            <a:r>
              <a:rPr lang="ru-RU" sz="1600" b="1" baseline="0" dirty="0" smtClean="0"/>
              <a:t> население</a:t>
            </a:r>
            <a:r>
              <a:rPr lang="ru-RU" sz="1600" b="1" dirty="0" smtClean="0"/>
              <a:t> (тыс. чел.)</a:t>
            </a:r>
            <a:endParaRPr lang="ru-RU" sz="1600" b="1" dirty="0"/>
          </a:p>
        </c:rich>
      </c:tx>
      <c:layout>
        <c:manualLayout>
          <c:xMode val="edge"/>
          <c:yMode val="edge"/>
          <c:x val="0.26010030875596463"/>
          <c:y val="5.0810356626213797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61726078799251E-2"/>
                  <c:y val="4.428159351368106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39A-4173-A106-48B7843472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2382.5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39A-4173-A106-48B78434720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4.428159351368208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39A-4173-A106-48B7843472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accent5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2442.6999999999998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39A-4173-A106-48B78434720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1269543464665416E-3"/>
                  <c:y val="-1.072390703637343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39A-4173-A106-48B7843472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2445.1999999999998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39A-4173-A106-48B784347205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9.3808630393995094E-3"/>
                  <c:y val="9.928709406373657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39A-4173-A106-48B7843472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2543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39A-4173-A106-48B784347205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9М 2022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8761726078799133E-2"/>
                  <c:y val="-1.20734908136482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39A-4173-A106-48B7843472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2445.1999999999998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39A-4173-A106-48B784347205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545600"/>
        <c:axId val="7547136"/>
      </c:barChart>
      <c:catAx>
        <c:axId val="7545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547136"/>
        <c:crosses val="autoZero"/>
        <c:auto val="1"/>
        <c:lblAlgn val="ctr"/>
        <c:lblOffset val="100"/>
        <c:noMultiLvlLbl val="0"/>
      </c:catAx>
      <c:valAx>
        <c:axId val="7547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545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smtClean="0"/>
              <a:t>Уровень безработицы в %</a:t>
            </a:r>
            <a:endParaRPr lang="ru-RU" sz="1400" b="1" dirty="0"/>
          </a:p>
        </c:rich>
      </c:tx>
      <c:layout>
        <c:manualLayout>
          <c:xMode val="edge"/>
          <c:yMode val="edge"/>
          <c:x val="0.17412432967455055"/>
          <c:y val="5.6310906681219297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9.1999999999999993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81E-4560-958F-CFC88D202BF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81E-4560-958F-CFC88D202BF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1254402605614892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99D-4E82-960E-62F77F38C9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81E-4560-958F-CFC88D202BF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1269543464666561E-3"/>
                  <c:y val="-1.320132013201370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99D-4E82-960E-62F77F38C9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9D-4E82-960E-62F77F38C93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9М 2022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9.680968096809681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99D-4E82-960E-62F77F38C9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9D-4E82-960E-62F77F38C93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678592"/>
        <c:axId val="7688576"/>
      </c:barChart>
      <c:catAx>
        <c:axId val="7678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688576"/>
        <c:crosses val="autoZero"/>
        <c:auto val="1"/>
        <c:lblAlgn val="ctr"/>
        <c:lblOffset val="100"/>
        <c:noMultiLvlLbl val="0"/>
      </c:catAx>
      <c:valAx>
        <c:axId val="7688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678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2301857038848109E-2"/>
                  <c:y val="-1.2770555514007122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05-4E3D-BE10-17A8815796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1764.3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81E-4560-958F-CFC88D202BF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6339589168704119E-2"/>
                  <c:y val="-4.71293328209982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505-4E3D-BE10-17A8815796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1836.8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81E-4560-958F-CFC88D202BF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615092851942411E-2"/>
                  <c:y val="-2.092803152408535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505-4E3D-BE10-17A8815796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1986.1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81E-4560-958F-CFC88D202BF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0377321298560087E-2"/>
                  <c:y val="1.18235950970557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505-4E3D-BE10-17A8815796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1973.2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81E-4560-958F-CFC88D202BF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6339589168704077E-2"/>
                  <c:y val="1.152857257064158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505-4E3D-BE10-17A8815796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5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1658.9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05-4E3D-BE10-17A88157969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1351168"/>
        <c:axId val="31352704"/>
      </c:barChart>
      <c:catAx>
        <c:axId val="31351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352704"/>
        <c:crosses val="autoZero"/>
        <c:auto val="1"/>
        <c:lblAlgn val="ctr"/>
        <c:lblOffset val="100"/>
        <c:noMultiLvlLbl val="0"/>
      </c:catAx>
      <c:valAx>
        <c:axId val="31352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351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61726078799251E-2"/>
                  <c:y val="4.428159351368106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F33-4749-825B-49FD412454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6259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F33-4749-825B-49FD4124548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4.428159351368208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F33-4749-825B-49FD412454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7128.8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F33-4749-825B-49FD4124548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8518666179385803E-2"/>
                  <c:y val="-1.417294406176905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F33-4749-825B-49FD412454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6975.1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F33-4749-825B-49FD4124548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5692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F33-4749-825B-49FD4124548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7229.1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4F33-4749-825B-49FD4124548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1401856"/>
        <c:axId val="31403392"/>
      </c:barChart>
      <c:catAx>
        <c:axId val="31401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403392"/>
        <c:crosses val="autoZero"/>
        <c:auto val="1"/>
        <c:lblAlgn val="ctr"/>
        <c:lblOffset val="100"/>
        <c:noMultiLvlLbl val="0"/>
      </c:catAx>
      <c:valAx>
        <c:axId val="31403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401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0885030406758281E-2"/>
                  <c:y val="-7.827380875628921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44-4211-BA34-0AE58844954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4494.7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DF9-475C-AD3C-2769C1B61C8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4316700451953019E-3"/>
                  <c:y val="5.273269772827477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C44-4211-BA34-0AE58844954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5292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DF9-475C-AD3C-2769C1B61C8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4316700451953648E-3"/>
                  <c:y val="1.837392042128390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C44-4211-BA34-0AE58844954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4989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DF9-475C-AD3C-2769C1B61C8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1.182359509705567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44-4211-BA34-0AE58844954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3718.8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DF9-475C-AD3C-2769C1B61C8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0590020271172061E-2"/>
                  <c:y val="6.515768489840540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44-4211-BA34-0AE58844954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5570.1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C44-4211-BA34-0AE58844954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1921664"/>
        <c:axId val="31923200"/>
      </c:barChart>
      <c:catAx>
        <c:axId val="31921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923200"/>
        <c:crosses val="autoZero"/>
        <c:auto val="1"/>
        <c:lblAlgn val="ctr"/>
        <c:lblOffset val="100"/>
        <c:noMultiLvlLbl val="0"/>
      </c:catAx>
      <c:valAx>
        <c:axId val="31923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921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 прогноз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157.80000000000001</c:v>
                </c:pt>
                <c:pt idx="1">
                  <c:v>167.8</c:v>
                </c:pt>
                <c:pt idx="2">
                  <c:v>171.9</c:v>
                </c:pt>
                <c:pt idx="3">
                  <c:v>211.7</c:v>
                </c:pt>
                <c:pt idx="4">
                  <c:v>291.2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ACA-49CE-BD42-4AB50B5C62C6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4367744"/>
        <c:axId val="34370688"/>
      </c:lineChart>
      <c:catAx>
        <c:axId val="34367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370688"/>
        <c:crosses val="autoZero"/>
        <c:auto val="1"/>
        <c:lblAlgn val="ctr"/>
        <c:lblOffset val="100"/>
        <c:noMultiLvlLbl val="0"/>
      </c:catAx>
      <c:valAx>
        <c:axId val="34370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367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dirty="0" err="1" smtClean="0"/>
              <a:t>млрд.долл.США</a:t>
            </a:r>
            <a:endParaRPr lang="ru-RU" sz="16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6М 2022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4.46</c:v>
                </c:pt>
                <c:pt idx="1">
                  <c:v>4.58</c:v>
                </c:pt>
                <c:pt idx="2">
                  <c:v>4.92</c:v>
                </c:pt>
                <c:pt idx="3">
                  <c:v>5.15</c:v>
                </c:pt>
                <c:pt idx="4">
                  <c:v>5.2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12C-496D-B42B-11A88BB86AD4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4281344"/>
        <c:axId val="34300672"/>
      </c:lineChart>
      <c:catAx>
        <c:axId val="3428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300672"/>
        <c:crosses val="autoZero"/>
        <c:auto val="1"/>
        <c:lblAlgn val="ctr"/>
        <c:lblOffset val="100"/>
        <c:noMultiLvlLbl val="0"/>
      </c:catAx>
      <c:valAx>
        <c:axId val="34300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281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dirty="0" smtClean="0"/>
              <a:t>Соотношение</a:t>
            </a:r>
            <a:r>
              <a:rPr lang="ru-RU" sz="1600" baseline="0" dirty="0" smtClean="0"/>
              <a:t> госдолга в %</a:t>
            </a:r>
            <a:endParaRPr lang="ru-RU" sz="16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9D6-4D96-8D59-AA255393C3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9D6-4D96-8D59-AA255393C32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Внешний долг</c:v>
                </c:pt>
                <c:pt idx="1">
                  <c:v>Внутренний долг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0.82399999999999995</c:v>
                </c:pt>
                <c:pt idx="1">
                  <c:v>0.17599999999999999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D6-4D96-8D59-AA255393C322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err="1" smtClean="0"/>
              <a:t>млн.долл</a:t>
            </a:r>
            <a:r>
              <a:rPr lang="ru-RU" dirty="0" smtClean="0"/>
              <a:t>. США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Лист1!$A$2:$A$14</c:f>
              <c:strCache>
                <c:ptCount val="13"/>
                <c:pt idx="0">
                  <c:v>Эксим Банк Китая</c:v>
                </c:pt>
                <c:pt idx="1">
                  <c:v>АБР</c:v>
                </c:pt>
                <c:pt idx="2">
                  <c:v>МАР</c:v>
                </c:pt>
                <c:pt idx="3">
                  <c:v>МВФ</c:v>
                </c:pt>
                <c:pt idx="4">
                  <c:v>ЯАМС</c:v>
                </c:pt>
                <c:pt idx="5">
                  <c:v>ИБР</c:v>
                </c:pt>
                <c:pt idx="6">
                  <c:v>Турция</c:v>
                </c:pt>
                <c:pt idx="7">
                  <c:v>ЕБР</c:v>
                </c:pt>
                <c:pt idx="8">
                  <c:v>Банк КфВ</c:v>
                </c:pt>
                <c:pt idx="9">
                  <c:v>ЕИБ</c:v>
                </c:pt>
                <c:pt idx="10">
                  <c:v>Саудовский ФР</c:v>
                </c:pt>
                <c:pt idx="11">
                  <c:v>ЕБРР</c:v>
                </c:pt>
                <c:pt idx="12">
                  <c:v>Другие</c:v>
                </c:pt>
              </c:strCache>
            </c:strRef>
          </c:cat>
          <c:val>
            <c:numRef>
              <c:f>Лист1!$B$2:$B$14</c:f>
              <c:numCache>
                <c:formatCode>General</c:formatCode>
                <c:ptCount val="13"/>
                <c:pt idx="0">
                  <c:v>1810</c:v>
                </c:pt>
                <c:pt idx="1">
                  <c:v>644.70000000000005</c:v>
                </c:pt>
                <c:pt idx="2">
                  <c:v>633.6</c:v>
                </c:pt>
                <c:pt idx="3">
                  <c:v>325.7</c:v>
                </c:pt>
                <c:pt idx="4">
                  <c:v>189.6</c:v>
                </c:pt>
                <c:pt idx="5">
                  <c:v>160.6</c:v>
                </c:pt>
                <c:pt idx="6">
                  <c:v>78.400000000000006</c:v>
                </c:pt>
                <c:pt idx="7">
                  <c:v>71.010000000000005</c:v>
                </c:pt>
                <c:pt idx="8">
                  <c:v>69.599999999999994</c:v>
                </c:pt>
                <c:pt idx="9">
                  <c:v>53.6</c:v>
                </c:pt>
                <c:pt idx="10">
                  <c:v>43.9</c:v>
                </c:pt>
                <c:pt idx="11">
                  <c:v>42.2</c:v>
                </c:pt>
                <c:pt idx="12">
                  <c:v>94.3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8C2-4D05-B43D-0521C643C5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4470528"/>
        <c:axId val="34017664"/>
      </c:barChart>
      <c:catAx>
        <c:axId val="344705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017664"/>
        <c:crosses val="autoZero"/>
        <c:auto val="1"/>
        <c:lblAlgn val="ctr"/>
        <c:lblOffset val="100"/>
        <c:noMultiLvlLbl val="0"/>
      </c:catAx>
      <c:valAx>
        <c:axId val="34017664"/>
        <c:scaling>
          <c:orientation val="minMax"/>
          <c:max val="4215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accent1">
                <a:shade val="95000"/>
                <a:satMod val="10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470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err="1" smtClean="0"/>
              <a:t>Страновой</a:t>
            </a:r>
            <a:r>
              <a:rPr lang="ru-RU" baseline="0" dirty="0" smtClean="0"/>
              <a:t> рейтинг согласно ИЭС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78</c:v>
                </c:pt>
                <c:pt idx="1">
                  <c:v>41</c:v>
                </c:pt>
                <c:pt idx="2">
                  <c:v>152</c:v>
                </c:pt>
                <c:pt idx="3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295-4389-B18F-3B567682A5D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79</c:v>
                </c:pt>
                <c:pt idx="1">
                  <c:v>59</c:v>
                </c:pt>
                <c:pt idx="2">
                  <c:v>140</c:v>
                </c:pt>
                <c:pt idx="3">
                  <c:v>47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295-4389-B18F-3B567682A5D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81</c:v>
                </c:pt>
                <c:pt idx="1">
                  <c:v>39</c:v>
                </c:pt>
                <c:pt idx="2">
                  <c:v>114</c:v>
                </c:pt>
                <c:pt idx="3">
                  <c:v>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295-4389-B18F-3B567682A5D9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78</c:v>
                </c:pt>
                <c:pt idx="1">
                  <c:v>34</c:v>
                </c:pt>
                <c:pt idx="2">
                  <c:v>108</c:v>
                </c:pt>
                <c:pt idx="3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295-4389-B18F-3B567682A5D9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116</c:v>
                </c:pt>
                <c:pt idx="1">
                  <c:v>64</c:v>
                </c:pt>
                <c:pt idx="2">
                  <c:v>117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295-4389-B18F-3B567682A5D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4103680"/>
        <c:axId val="34105216"/>
      </c:barChart>
      <c:catAx>
        <c:axId val="34103680"/>
        <c:scaling>
          <c:orientation val="minMax"/>
        </c:scaling>
        <c:delete val="0"/>
        <c:axPos val="t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105216"/>
        <c:crosses val="autoZero"/>
        <c:auto val="1"/>
        <c:lblAlgn val="ctr"/>
        <c:lblOffset val="100"/>
        <c:noMultiLvlLbl val="0"/>
      </c:catAx>
      <c:valAx>
        <c:axId val="34105216"/>
        <c:scaling>
          <c:orientation val="maxMin"/>
          <c:max val="19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103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err="1" smtClean="0"/>
              <a:t>Страновой</a:t>
            </a:r>
            <a:r>
              <a:rPr lang="ru-RU" baseline="0" dirty="0" smtClean="0"/>
              <a:t> рейтинг согласно ИВК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132</c:v>
                </c:pt>
                <c:pt idx="1">
                  <c:v>124</c:v>
                </c:pt>
                <c:pt idx="2">
                  <c:v>158</c:v>
                </c:pt>
                <c:pt idx="3">
                  <c:v>105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F48-4266-AF2A-94FC5724F0C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126</c:v>
                </c:pt>
                <c:pt idx="1">
                  <c:v>113</c:v>
                </c:pt>
                <c:pt idx="2">
                  <c:v>153</c:v>
                </c:pt>
                <c:pt idx="3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F48-4266-AF2A-94FC5724F0C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124</c:v>
                </c:pt>
                <c:pt idx="1">
                  <c:v>94</c:v>
                </c:pt>
                <c:pt idx="2">
                  <c:v>146</c:v>
                </c:pt>
                <c:pt idx="3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F48-4266-AF2A-94FC5724F0C6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Кыргызстан</c:v>
                </c:pt>
                <c:pt idx="1">
                  <c:v>Казахстан</c:v>
                </c:pt>
                <c:pt idx="2">
                  <c:v>Узбекистан</c:v>
                </c:pt>
                <c:pt idx="3">
                  <c:v>Армения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144</c:v>
                </c:pt>
                <c:pt idx="1">
                  <c:v>102</c:v>
                </c:pt>
                <c:pt idx="2">
                  <c:v>140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F48-4266-AF2A-94FC5724F0C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1897088"/>
        <c:axId val="31898624"/>
      </c:barChart>
      <c:catAx>
        <c:axId val="31897088"/>
        <c:scaling>
          <c:orientation val="minMax"/>
        </c:scaling>
        <c:delete val="0"/>
        <c:axPos val="t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898624"/>
        <c:crosses val="autoZero"/>
        <c:auto val="1"/>
        <c:lblAlgn val="ctr"/>
        <c:lblOffset val="100"/>
        <c:noMultiLvlLbl val="0"/>
      </c:catAx>
      <c:valAx>
        <c:axId val="31898624"/>
        <c:scaling>
          <c:orientation val="maxMin"/>
          <c:max val="19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897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smtClean="0"/>
              <a:t>Индекс</a:t>
            </a:r>
            <a:r>
              <a:rPr lang="ru-RU" sz="1400" b="1" baseline="0" dirty="0" smtClean="0"/>
              <a:t> глобальной конкурентоспособности</a:t>
            </a:r>
            <a:endParaRPr lang="ru-RU" sz="1400" b="1" dirty="0"/>
          </a:p>
        </c:rich>
      </c:tx>
      <c:layout>
        <c:manualLayout>
          <c:xMode val="edge"/>
          <c:yMode val="edge"/>
          <c:x val="0.20423714624790104"/>
          <c:y val="4.530980657120830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61726078799251E-2"/>
                  <c:y val="4.428159351368106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AAC-444C-860D-FDEE5F41D6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AAC-444C-860D-FDEE5F41D68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4.428159351368208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AAC-444C-860D-FDEE5F41D6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accent5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AAC-444C-860D-FDEE5F41D68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1269543464665416E-3"/>
                  <c:y val="-1.072390703637343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AAC-444C-860D-FDEE5F41D6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AAC-444C-860D-FDEE5F41D68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4212096"/>
        <c:axId val="34230272"/>
      </c:barChart>
      <c:catAx>
        <c:axId val="34212096"/>
        <c:scaling>
          <c:orientation val="minMax"/>
        </c:scaling>
        <c:delete val="0"/>
        <c:axPos val="t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230272"/>
        <c:crosses val="autoZero"/>
        <c:auto val="1"/>
        <c:lblAlgn val="ctr"/>
        <c:lblOffset val="100"/>
        <c:noMultiLvlLbl val="0"/>
      </c:catAx>
      <c:valAx>
        <c:axId val="34230272"/>
        <c:scaling>
          <c:orientation val="maxMin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212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solidFill>
        <a:schemeClr val="accent1">
          <a:shade val="95000"/>
          <a:satMod val="105000"/>
          <a:alpha val="97000"/>
        </a:schemeClr>
      </a:solidFill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1551324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ga98e5f90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4" name="Google Shape;434;ga98e5f905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a9b13872d8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0" name="Google Shape;590;ga9b13872d8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ga12fb63ab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6" name="Google Shape;596;ga12fb63ab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ga12fb63ab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6" name="Google Shape;596;ga12fb63ab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55726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a9b9cfb6b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a9b9cfb6b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ga12fb63ab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6" name="Google Shape;596;ga12fb63ab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1048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ga12fb63ab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6" name="Google Shape;596;ga12fb63ab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6538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" name="Google Shape;1537;ga2af63f82b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8" name="Google Shape;1538;ga2af63f82b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8359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0" name="Google Shape;2280;ga12fb63ab0_0_22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1" name="Google Shape;2281;ga12fb63ab0_0_22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" TargetMode="External"/><Relationship Id="rId2" Type="http://schemas.openxmlformats.org/officeDocument/2006/relationships/hyperlink" Target="https://slidesgo.com/" TargetMode="External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stories.freepik.com/" TargetMode="External"/><Relationship Id="rId4" Type="http://schemas.openxmlformats.org/officeDocument/2006/relationships/hyperlink" Target="https://www.freepik.com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97500" y="1239750"/>
            <a:ext cx="4178100" cy="2184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997500" y="3457950"/>
            <a:ext cx="4363800" cy="44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632" y="791"/>
            <a:ext cx="2305727" cy="1322421"/>
          </a:xfrm>
          <a:custGeom>
            <a:avLst/>
            <a:gdLst/>
            <a:ahLst/>
            <a:cxnLst/>
            <a:rect l="l" t="t" r="r" b="b"/>
            <a:pathLst>
              <a:path w="51817" h="29719" extrusionOk="0">
                <a:moveTo>
                  <a:pt x="1" y="1"/>
                </a:moveTo>
                <a:lnTo>
                  <a:pt x="1" y="29719"/>
                </a:lnTo>
                <a:lnTo>
                  <a:pt x="51817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flipH="1">
            <a:off x="235550" y="2783300"/>
            <a:ext cx="181600" cy="207475"/>
          </a:xfrm>
          <a:custGeom>
            <a:avLst/>
            <a:gdLst/>
            <a:ahLst/>
            <a:cxnLst/>
            <a:rect l="l" t="t" r="r" b="b"/>
            <a:pathLst>
              <a:path w="7264" h="8299" extrusionOk="0">
                <a:moveTo>
                  <a:pt x="1" y="0"/>
                </a:moveTo>
                <a:lnTo>
                  <a:pt x="1" y="8299"/>
                </a:lnTo>
                <a:lnTo>
                  <a:pt x="7264" y="4191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flipH="1">
            <a:off x="7638964" y="4296107"/>
            <a:ext cx="3067551" cy="1750525"/>
          </a:xfrm>
          <a:custGeom>
            <a:avLst/>
            <a:gdLst/>
            <a:ahLst/>
            <a:cxnLst/>
            <a:rect l="l" t="t" r="r" b="b"/>
            <a:pathLst>
              <a:path w="15169" h="8656" extrusionOk="0">
                <a:moveTo>
                  <a:pt x="7585" y="0"/>
                </a:moveTo>
                <a:lnTo>
                  <a:pt x="0" y="4286"/>
                </a:lnTo>
                <a:lnTo>
                  <a:pt x="7585" y="8656"/>
                </a:lnTo>
                <a:lnTo>
                  <a:pt x="15169" y="4286"/>
                </a:lnTo>
                <a:lnTo>
                  <a:pt x="7585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flipH="1">
            <a:off x="8351606" y="4470150"/>
            <a:ext cx="474274" cy="542098"/>
          </a:xfrm>
          <a:custGeom>
            <a:avLst/>
            <a:gdLst/>
            <a:ahLst/>
            <a:cxnLst/>
            <a:rect l="l" t="t" r="r" b="b"/>
            <a:pathLst>
              <a:path w="8657" h="9895" extrusionOk="0">
                <a:moveTo>
                  <a:pt x="8656" y="1"/>
                </a:moveTo>
                <a:lnTo>
                  <a:pt x="0" y="4894"/>
                </a:lnTo>
                <a:lnTo>
                  <a:pt x="8656" y="9895"/>
                </a:lnTo>
                <a:lnTo>
                  <a:pt x="8656" y="1"/>
                </a:ln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 rot="-5400000" flipH="1">
            <a:off x="-178850" y="440475"/>
            <a:ext cx="1542000" cy="603900"/>
          </a:xfrm>
          <a:prstGeom prst="homePlate">
            <a:avLst>
              <a:gd name="adj" fmla="val 2760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 rot="-3551601" flipH="1">
            <a:off x="490749" y="-203034"/>
            <a:ext cx="1588808" cy="898009"/>
          </a:xfrm>
          <a:custGeom>
            <a:avLst/>
            <a:gdLst/>
            <a:ahLst/>
            <a:cxnLst/>
            <a:rect l="l" t="t" r="r" b="b"/>
            <a:pathLst>
              <a:path w="32672" h="18467" extrusionOk="0">
                <a:moveTo>
                  <a:pt x="29290" y="0"/>
                </a:moveTo>
                <a:lnTo>
                  <a:pt x="0" y="16550"/>
                </a:lnTo>
                <a:lnTo>
                  <a:pt x="3394" y="18467"/>
                </a:lnTo>
                <a:lnTo>
                  <a:pt x="32671" y="1953"/>
                </a:lnTo>
                <a:lnTo>
                  <a:pt x="29290" y="0"/>
                </a:lnTo>
                <a:close/>
              </a:path>
            </a:pathLst>
          </a:custGeom>
          <a:solidFill>
            <a:srgbClr val="FFFFFF">
              <a:alpha val="313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 rot="-5400000">
            <a:off x="-547325" y="1888000"/>
            <a:ext cx="1090800" cy="8481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 rot="-3551601" flipH="1">
            <a:off x="6636974" y="4607028"/>
            <a:ext cx="1588808" cy="898009"/>
          </a:xfrm>
          <a:custGeom>
            <a:avLst/>
            <a:gdLst/>
            <a:ahLst/>
            <a:cxnLst/>
            <a:rect l="l" t="t" r="r" b="b"/>
            <a:pathLst>
              <a:path w="32672" h="18467" extrusionOk="0">
                <a:moveTo>
                  <a:pt x="29290" y="0"/>
                </a:moveTo>
                <a:lnTo>
                  <a:pt x="0" y="16550"/>
                </a:lnTo>
                <a:lnTo>
                  <a:pt x="3394" y="18467"/>
                </a:lnTo>
                <a:lnTo>
                  <a:pt x="32671" y="1953"/>
                </a:lnTo>
                <a:lnTo>
                  <a:pt x="2929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4025" y="1254350"/>
            <a:ext cx="7918500" cy="360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ivvic"/>
              <a:buAutoNum type="arabicPeriod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title"/>
          </p:nvPr>
        </p:nvSpPr>
        <p:spPr>
          <a:xfrm>
            <a:off x="1165200" y="445025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/>
          <p:nvPr/>
        </p:nvSpPr>
        <p:spPr>
          <a:xfrm rot="-5400000" flipH="1">
            <a:off x="-277887" y="276213"/>
            <a:ext cx="1295425" cy="742975"/>
          </a:xfrm>
          <a:custGeom>
            <a:avLst/>
            <a:gdLst/>
            <a:ahLst/>
            <a:cxnLst/>
            <a:rect l="l" t="t" r="r" b="b"/>
            <a:pathLst>
              <a:path w="51817" h="29719" extrusionOk="0">
                <a:moveTo>
                  <a:pt x="1" y="1"/>
                </a:moveTo>
                <a:lnTo>
                  <a:pt x="1" y="29719"/>
                </a:lnTo>
                <a:lnTo>
                  <a:pt x="51817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4"/>
          <p:cNvSpPr/>
          <p:nvPr/>
        </p:nvSpPr>
        <p:spPr>
          <a:xfrm rot="-5400000" flipH="1">
            <a:off x="-365250" y="1462975"/>
            <a:ext cx="1276675" cy="719750"/>
          </a:xfrm>
          <a:custGeom>
            <a:avLst/>
            <a:gdLst/>
            <a:ahLst/>
            <a:cxnLst/>
            <a:rect l="l" t="t" r="r" b="b"/>
            <a:pathLst>
              <a:path w="51067" h="28790" extrusionOk="0">
                <a:moveTo>
                  <a:pt x="48709" y="1"/>
                </a:moveTo>
                <a:lnTo>
                  <a:pt x="1" y="27456"/>
                </a:lnTo>
                <a:lnTo>
                  <a:pt x="2358" y="28790"/>
                </a:lnTo>
                <a:lnTo>
                  <a:pt x="51066" y="1358"/>
                </a:lnTo>
                <a:lnTo>
                  <a:pt x="48709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4"/>
          <p:cNvSpPr/>
          <p:nvPr/>
        </p:nvSpPr>
        <p:spPr>
          <a:xfrm rot="-5400000">
            <a:off x="254949" y="1364709"/>
            <a:ext cx="229751" cy="262598"/>
          </a:xfrm>
          <a:custGeom>
            <a:avLst/>
            <a:gdLst/>
            <a:ahLst/>
            <a:cxnLst/>
            <a:rect l="l" t="t" r="r" b="b"/>
            <a:pathLst>
              <a:path w="3657" h="4180" extrusionOk="0">
                <a:moveTo>
                  <a:pt x="1" y="0"/>
                </a:moveTo>
                <a:lnTo>
                  <a:pt x="1" y="4179"/>
                </a:lnTo>
                <a:lnTo>
                  <a:pt x="3656" y="2108"/>
                </a:lnTo>
                <a:lnTo>
                  <a:pt x="1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4"/>
          <p:cNvSpPr/>
          <p:nvPr/>
        </p:nvSpPr>
        <p:spPr>
          <a:xfrm flipH="1">
            <a:off x="-266712" y="209850"/>
            <a:ext cx="988800" cy="8757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/>
          <p:nvPr/>
        </p:nvSpPr>
        <p:spPr>
          <a:xfrm rot="-1826170">
            <a:off x="19188" y="965519"/>
            <a:ext cx="507821" cy="289146"/>
          </a:xfrm>
          <a:custGeom>
            <a:avLst/>
            <a:gdLst/>
            <a:ahLst/>
            <a:cxnLst/>
            <a:rect l="l" t="t" r="r" b="b"/>
            <a:pathLst>
              <a:path w="20539" h="11693" extrusionOk="0">
                <a:moveTo>
                  <a:pt x="17157" y="0"/>
                </a:moveTo>
                <a:lnTo>
                  <a:pt x="0" y="9775"/>
                </a:lnTo>
                <a:lnTo>
                  <a:pt x="3382" y="11692"/>
                </a:lnTo>
                <a:lnTo>
                  <a:pt x="20538" y="1953"/>
                </a:lnTo>
                <a:lnTo>
                  <a:pt x="17157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3"/>
          <p:cNvSpPr/>
          <p:nvPr/>
        </p:nvSpPr>
        <p:spPr>
          <a:xfrm rot="-5400000">
            <a:off x="8444100" y="185850"/>
            <a:ext cx="1409400" cy="12288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13"/>
          <p:cNvSpPr/>
          <p:nvPr/>
        </p:nvSpPr>
        <p:spPr>
          <a:xfrm flipH="1">
            <a:off x="7144786" y="503397"/>
            <a:ext cx="1233851" cy="704854"/>
          </a:xfrm>
          <a:custGeom>
            <a:avLst/>
            <a:gdLst/>
            <a:ahLst/>
            <a:cxnLst/>
            <a:rect l="l" t="t" r="r" b="b"/>
            <a:pathLst>
              <a:path w="23385" h="13359" extrusionOk="0">
                <a:moveTo>
                  <a:pt x="11692" y="0"/>
                </a:moveTo>
                <a:lnTo>
                  <a:pt x="1" y="6751"/>
                </a:lnTo>
                <a:lnTo>
                  <a:pt x="11692" y="13359"/>
                </a:lnTo>
                <a:lnTo>
                  <a:pt x="23384" y="6751"/>
                </a:lnTo>
                <a:lnTo>
                  <a:pt x="1169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13"/>
          <p:cNvSpPr txBox="1">
            <a:spLocks noGrp="1"/>
          </p:cNvSpPr>
          <p:nvPr>
            <p:ph type="title" hasCustomPrompt="1"/>
          </p:nvPr>
        </p:nvSpPr>
        <p:spPr>
          <a:xfrm>
            <a:off x="570850" y="1757301"/>
            <a:ext cx="1214400" cy="935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600"/>
              <a:buNone/>
              <a:defRPr sz="75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r>
              <a:t>xx%</a:t>
            </a:r>
          </a:p>
        </p:txBody>
      </p:sp>
      <p:sp>
        <p:nvSpPr>
          <p:cNvPr id="132" name="Google Shape;132;p13"/>
          <p:cNvSpPr txBox="1">
            <a:spLocks noGrp="1"/>
          </p:cNvSpPr>
          <p:nvPr>
            <p:ph type="title" idx="2" hasCustomPrompt="1"/>
          </p:nvPr>
        </p:nvSpPr>
        <p:spPr>
          <a:xfrm>
            <a:off x="570850" y="3089801"/>
            <a:ext cx="1214400" cy="935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600"/>
              <a:buNone/>
              <a:defRPr sz="75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r>
              <a:t>xx%</a:t>
            </a:r>
          </a:p>
        </p:txBody>
      </p:sp>
      <p:sp>
        <p:nvSpPr>
          <p:cNvPr id="133" name="Google Shape;133;p13"/>
          <p:cNvSpPr txBox="1">
            <a:spLocks noGrp="1"/>
          </p:cNvSpPr>
          <p:nvPr>
            <p:ph type="title" idx="3" hasCustomPrompt="1"/>
          </p:nvPr>
        </p:nvSpPr>
        <p:spPr>
          <a:xfrm>
            <a:off x="4707975" y="1757301"/>
            <a:ext cx="1214400" cy="935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600"/>
              <a:buNone/>
              <a:defRPr sz="75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r>
              <a:t>xx%</a:t>
            </a:r>
          </a:p>
        </p:txBody>
      </p:sp>
      <p:sp>
        <p:nvSpPr>
          <p:cNvPr id="134" name="Google Shape;134;p13"/>
          <p:cNvSpPr txBox="1">
            <a:spLocks noGrp="1"/>
          </p:cNvSpPr>
          <p:nvPr>
            <p:ph type="title" idx="4" hasCustomPrompt="1"/>
          </p:nvPr>
        </p:nvSpPr>
        <p:spPr>
          <a:xfrm>
            <a:off x="4694675" y="3089801"/>
            <a:ext cx="1214400" cy="935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600"/>
              <a:buNone/>
              <a:defRPr sz="75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r>
              <a:t>xx%</a:t>
            </a:r>
          </a:p>
        </p:txBody>
      </p:sp>
      <p:sp>
        <p:nvSpPr>
          <p:cNvPr id="135" name="Google Shape;135;p13"/>
          <p:cNvSpPr txBox="1">
            <a:spLocks noGrp="1"/>
          </p:cNvSpPr>
          <p:nvPr>
            <p:ph type="subTitle" idx="1"/>
          </p:nvPr>
        </p:nvSpPr>
        <p:spPr>
          <a:xfrm flipH="1">
            <a:off x="1847450" y="1773425"/>
            <a:ext cx="2426400" cy="29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9pPr>
          </a:lstStyle>
          <a:p>
            <a:endParaRPr/>
          </a:p>
        </p:txBody>
      </p:sp>
      <p:sp>
        <p:nvSpPr>
          <p:cNvPr id="136" name="Google Shape;136;p13"/>
          <p:cNvSpPr txBox="1">
            <a:spLocks noGrp="1"/>
          </p:cNvSpPr>
          <p:nvPr>
            <p:ph type="subTitle" idx="5"/>
          </p:nvPr>
        </p:nvSpPr>
        <p:spPr>
          <a:xfrm>
            <a:off x="1847450" y="2159300"/>
            <a:ext cx="2426400" cy="40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7" name="Google Shape;137;p13"/>
          <p:cNvSpPr txBox="1">
            <a:spLocks noGrp="1"/>
          </p:cNvSpPr>
          <p:nvPr>
            <p:ph type="subTitle" idx="6"/>
          </p:nvPr>
        </p:nvSpPr>
        <p:spPr>
          <a:xfrm flipH="1">
            <a:off x="1847375" y="3105925"/>
            <a:ext cx="2426400" cy="29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9pPr>
          </a:lstStyle>
          <a:p>
            <a:endParaRPr/>
          </a:p>
        </p:txBody>
      </p:sp>
      <p:sp>
        <p:nvSpPr>
          <p:cNvPr id="138" name="Google Shape;138;p13"/>
          <p:cNvSpPr txBox="1">
            <a:spLocks noGrp="1"/>
          </p:cNvSpPr>
          <p:nvPr>
            <p:ph type="subTitle" idx="7"/>
          </p:nvPr>
        </p:nvSpPr>
        <p:spPr>
          <a:xfrm>
            <a:off x="1847450" y="3490000"/>
            <a:ext cx="2426400" cy="40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9" name="Google Shape;139;p13"/>
          <p:cNvSpPr txBox="1">
            <a:spLocks noGrp="1"/>
          </p:cNvSpPr>
          <p:nvPr>
            <p:ph type="subTitle" idx="8"/>
          </p:nvPr>
        </p:nvSpPr>
        <p:spPr>
          <a:xfrm flipH="1">
            <a:off x="5987200" y="1773425"/>
            <a:ext cx="2426400" cy="29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9pPr>
          </a:lstStyle>
          <a:p>
            <a:endParaRPr/>
          </a:p>
        </p:txBody>
      </p:sp>
      <p:sp>
        <p:nvSpPr>
          <p:cNvPr id="140" name="Google Shape;140;p13"/>
          <p:cNvSpPr txBox="1">
            <a:spLocks noGrp="1"/>
          </p:cNvSpPr>
          <p:nvPr>
            <p:ph type="subTitle" idx="9"/>
          </p:nvPr>
        </p:nvSpPr>
        <p:spPr>
          <a:xfrm>
            <a:off x="5987200" y="2159300"/>
            <a:ext cx="2426400" cy="40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41" name="Google Shape;141;p13"/>
          <p:cNvSpPr txBox="1">
            <a:spLocks noGrp="1"/>
          </p:cNvSpPr>
          <p:nvPr>
            <p:ph type="subTitle" idx="13"/>
          </p:nvPr>
        </p:nvSpPr>
        <p:spPr>
          <a:xfrm flipH="1">
            <a:off x="5987200" y="3105925"/>
            <a:ext cx="2426400" cy="29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Oswald Medium"/>
              <a:buNone/>
              <a:defRPr sz="2000">
                <a:solidFill>
                  <a:schemeClr val="lt2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9pPr>
          </a:lstStyle>
          <a:p>
            <a:endParaRPr/>
          </a:p>
        </p:txBody>
      </p:sp>
      <p:sp>
        <p:nvSpPr>
          <p:cNvPr id="142" name="Google Shape;142;p13"/>
          <p:cNvSpPr txBox="1">
            <a:spLocks noGrp="1"/>
          </p:cNvSpPr>
          <p:nvPr>
            <p:ph type="subTitle" idx="14"/>
          </p:nvPr>
        </p:nvSpPr>
        <p:spPr>
          <a:xfrm>
            <a:off x="5987200" y="3490000"/>
            <a:ext cx="2426400" cy="40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143" name="Google Shape;143;p13"/>
          <p:cNvSpPr txBox="1">
            <a:spLocks noGrp="1"/>
          </p:cNvSpPr>
          <p:nvPr>
            <p:ph type="title" idx="15"/>
          </p:nvPr>
        </p:nvSpPr>
        <p:spPr>
          <a:xfrm>
            <a:off x="1165200" y="445025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3"/>
          <p:cNvSpPr/>
          <p:nvPr/>
        </p:nvSpPr>
        <p:spPr>
          <a:xfrm>
            <a:off x="-1547911" y="4277057"/>
            <a:ext cx="3067551" cy="1750525"/>
          </a:xfrm>
          <a:custGeom>
            <a:avLst/>
            <a:gdLst/>
            <a:ahLst/>
            <a:cxnLst/>
            <a:rect l="l" t="t" r="r" b="b"/>
            <a:pathLst>
              <a:path w="15169" h="8656" extrusionOk="0">
                <a:moveTo>
                  <a:pt x="7585" y="0"/>
                </a:moveTo>
                <a:lnTo>
                  <a:pt x="0" y="4286"/>
                </a:lnTo>
                <a:lnTo>
                  <a:pt x="7585" y="8656"/>
                </a:lnTo>
                <a:lnTo>
                  <a:pt x="15169" y="4286"/>
                </a:lnTo>
                <a:lnTo>
                  <a:pt x="7585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3"/>
          <p:cNvSpPr/>
          <p:nvPr/>
        </p:nvSpPr>
        <p:spPr>
          <a:xfrm>
            <a:off x="332725" y="4451100"/>
            <a:ext cx="474274" cy="542098"/>
          </a:xfrm>
          <a:custGeom>
            <a:avLst/>
            <a:gdLst/>
            <a:ahLst/>
            <a:cxnLst/>
            <a:rect l="l" t="t" r="r" b="b"/>
            <a:pathLst>
              <a:path w="8657" h="9895" extrusionOk="0">
                <a:moveTo>
                  <a:pt x="8656" y="1"/>
                </a:moveTo>
                <a:lnTo>
                  <a:pt x="0" y="4894"/>
                </a:lnTo>
                <a:lnTo>
                  <a:pt x="8656" y="9895"/>
                </a:lnTo>
                <a:lnTo>
                  <a:pt x="8656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3"/>
          <p:cNvSpPr/>
          <p:nvPr/>
        </p:nvSpPr>
        <p:spPr>
          <a:xfrm rot="-5400000">
            <a:off x="8229950" y="1077400"/>
            <a:ext cx="991200" cy="5034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3"/>
          <p:cNvSpPr/>
          <p:nvPr/>
        </p:nvSpPr>
        <p:spPr>
          <a:xfrm rot="3551518">
            <a:off x="7751616" y="750394"/>
            <a:ext cx="891655" cy="503921"/>
          </a:xfrm>
          <a:custGeom>
            <a:avLst/>
            <a:gdLst/>
            <a:ahLst/>
            <a:cxnLst/>
            <a:rect l="l" t="t" r="r" b="b"/>
            <a:pathLst>
              <a:path w="32672" h="18467" extrusionOk="0">
                <a:moveTo>
                  <a:pt x="29290" y="0"/>
                </a:moveTo>
                <a:lnTo>
                  <a:pt x="0" y="16550"/>
                </a:lnTo>
                <a:lnTo>
                  <a:pt x="3394" y="18467"/>
                </a:lnTo>
                <a:lnTo>
                  <a:pt x="32671" y="1953"/>
                </a:lnTo>
                <a:lnTo>
                  <a:pt x="2929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13"/>
          <p:cNvSpPr/>
          <p:nvPr/>
        </p:nvSpPr>
        <p:spPr>
          <a:xfrm rot="3551486">
            <a:off x="8741563" y="861356"/>
            <a:ext cx="1520462" cy="859275"/>
          </a:xfrm>
          <a:custGeom>
            <a:avLst/>
            <a:gdLst/>
            <a:ahLst/>
            <a:cxnLst/>
            <a:rect l="l" t="t" r="r" b="b"/>
            <a:pathLst>
              <a:path w="32672" h="18467" extrusionOk="0">
                <a:moveTo>
                  <a:pt x="29290" y="0"/>
                </a:moveTo>
                <a:lnTo>
                  <a:pt x="0" y="16550"/>
                </a:lnTo>
                <a:lnTo>
                  <a:pt x="3394" y="18467"/>
                </a:lnTo>
                <a:lnTo>
                  <a:pt x="32671" y="1953"/>
                </a:lnTo>
                <a:lnTo>
                  <a:pt x="29290" y="0"/>
                </a:lnTo>
                <a:close/>
              </a:path>
            </a:pathLst>
          </a:custGeom>
          <a:solidFill>
            <a:srgbClr val="FFFFFF">
              <a:alpha val="313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!">
  <p:cSld name="CUSTOM_3_1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8"/>
          <p:cNvSpPr/>
          <p:nvPr/>
        </p:nvSpPr>
        <p:spPr>
          <a:xfrm rot="10800000">
            <a:off x="-385075" y="3537500"/>
            <a:ext cx="966900" cy="8595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18"/>
          <p:cNvSpPr/>
          <p:nvPr/>
        </p:nvSpPr>
        <p:spPr>
          <a:xfrm rot="10800000">
            <a:off x="1026803" y="4579500"/>
            <a:ext cx="740100" cy="5670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8"/>
          <p:cNvSpPr txBox="1">
            <a:spLocks noGrp="1"/>
          </p:cNvSpPr>
          <p:nvPr>
            <p:ph type="title"/>
          </p:nvPr>
        </p:nvSpPr>
        <p:spPr>
          <a:xfrm>
            <a:off x="1724425" y="765050"/>
            <a:ext cx="4937700" cy="8448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5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55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55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55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55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55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55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55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5500"/>
            </a:lvl9pPr>
          </a:lstStyle>
          <a:p>
            <a:endParaRPr/>
          </a:p>
        </p:txBody>
      </p:sp>
      <p:sp>
        <p:nvSpPr>
          <p:cNvPr id="193" name="Google Shape;193;p18"/>
          <p:cNvSpPr txBox="1">
            <a:spLocks noGrp="1"/>
          </p:cNvSpPr>
          <p:nvPr>
            <p:ph type="subTitle" idx="1"/>
          </p:nvPr>
        </p:nvSpPr>
        <p:spPr>
          <a:xfrm>
            <a:off x="1724425" y="1709928"/>
            <a:ext cx="3099900" cy="143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18"/>
          <p:cNvSpPr txBox="1"/>
          <p:nvPr/>
        </p:nvSpPr>
        <p:spPr>
          <a:xfrm>
            <a:off x="1724425" y="3588000"/>
            <a:ext cx="4161600" cy="7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CREDITS:</a:t>
            </a: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This presentation template was created by</a:t>
            </a: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 b="1">
                <a:solidFill>
                  <a:schemeClr val="lt2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including icons by</a:t>
            </a: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 b="1">
                <a:solidFill>
                  <a:schemeClr val="lt2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infographics &amp; images by</a:t>
            </a: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 b="1">
                <a:solidFill>
                  <a:schemeClr val="lt2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r>
              <a:rPr lang="en" sz="1100" b="1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and illustrations by</a:t>
            </a: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 b="1">
                <a:solidFill>
                  <a:schemeClr val="lt2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Stories</a:t>
            </a:r>
            <a:endParaRPr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5" name="Google Shape;195;p18"/>
          <p:cNvSpPr/>
          <p:nvPr/>
        </p:nvSpPr>
        <p:spPr>
          <a:xfrm rot="-5400000">
            <a:off x="-436590" y="2454267"/>
            <a:ext cx="859574" cy="491043"/>
          </a:xfrm>
          <a:custGeom>
            <a:avLst/>
            <a:gdLst/>
            <a:ahLst/>
            <a:cxnLst/>
            <a:rect l="l" t="t" r="r" b="b"/>
            <a:pathLst>
              <a:path w="23385" h="13359" extrusionOk="0">
                <a:moveTo>
                  <a:pt x="11692" y="0"/>
                </a:moveTo>
                <a:lnTo>
                  <a:pt x="1" y="6751"/>
                </a:lnTo>
                <a:lnTo>
                  <a:pt x="11692" y="13359"/>
                </a:lnTo>
                <a:lnTo>
                  <a:pt x="23384" y="6751"/>
                </a:lnTo>
                <a:lnTo>
                  <a:pt x="11692" y="0"/>
                </a:lnTo>
                <a:close/>
              </a:path>
            </a:pathLst>
          </a:custGeom>
          <a:solidFill>
            <a:srgbClr val="8680B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8"/>
          <p:cNvSpPr/>
          <p:nvPr/>
        </p:nvSpPr>
        <p:spPr>
          <a:xfrm rot="-5400000">
            <a:off x="405866" y="3010057"/>
            <a:ext cx="248591" cy="284503"/>
          </a:xfrm>
          <a:custGeom>
            <a:avLst/>
            <a:gdLst/>
            <a:ahLst/>
            <a:cxnLst/>
            <a:rect l="l" t="t" r="r" b="b"/>
            <a:pathLst>
              <a:path w="6763" h="7740" extrusionOk="0">
                <a:moveTo>
                  <a:pt x="6763" y="1"/>
                </a:moveTo>
                <a:lnTo>
                  <a:pt x="0" y="3918"/>
                </a:lnTo>
                <a:lnTo>
                  <a:pt x="6763" y="7740"/>
                </a:lnTo>
                <a:lnTo>
                  <a:pt x="6763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8"/>
          <p:cNvSpPr/>
          <p:nvPr/>
        </p:nvSpPr>
        <p:spPr>
          <a:xfrm rot="-5400000">
            <a:off x="1276328" y="4185973"/>
            <a:ext cx="149713" cy="170739"/>
          </a:xfrm>
          <a:custGeom>
            <a:avLst/>
            <a:gdLst/>
            <a:ahLst/>
            <a:cxnLst/>
            <a:rect l="l" t="t" r="r" b="b"/>
            <a:pathLst>
              <a:path w="4073" h="4645" extrusionOk="0">
                <a:moveTo>
                  <a:pt x="4072" y="1"/>
                </a:moveTo>
                <a:lnTo>
                  <a:pt x="0" y="2346"/>
                </a:lnTo>
                <a:lnTo>
                  <a:pt x="4072" y="4644"/>
                </a:lnTo>
                <a:lnTo>
                  <a:pt x="40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8"/>
          <p:cNvSpPr/>
          <p:nvPr/>
        </p:nvSpPr>
        <p:spPr>
          <a:xfrm rot="-5400000">
            <a:off x="237813" y="2800874"/>
            <a:ext cx="134422" cy="153646"/>
          </a:xfrm>
          <a:custGeom>
            <a:avLst/>
            <a:gdLst/>
            <a:ahLst/>
            <a:cxnLst/>
            <a:rect l="l" t="t" r="r" b="b"/>
            <a:pathLst>
              <a:path w="3657" h="4180" extrusionOk="0">
                <a:moveTo>
                  <a:pt x="1" y="0"/>
                </a:moveTo>
                <a:lnTo>
                  <a:pt x="1" y="4179"/>
                </a:lnTo>
                <a:lnTo>
                  <a:pt x="3656" y="2108"/>
                </a:lnTo>
                <a:lnTo>
                  <a:pt x="1" y="0"/>
                </a:lnTo>
                <a:close/>
              </a:path>
            </a:pathLst>
          </a:custGeom>
          <a:solidFill>
            <a:srgbClr val="CACDC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8"/>
          <p:cNvSpPr/>
          <p:nvPr/>
        </p:nvSpPr>
        <p:spPr>
          <a:xfrm rot="-5400000">
            <a:off x="618149" y="4001754"/>
            <a:ext cx="249032" cy="2065257"/>
          </a:xfrm>
          <a:custGeom>
            <a:avLst/>
            <a:gdLst/>
            <a:ahLst/>
            <a:cxnLst/>
            <a:rect l="l" t="t" r="r" b="b"/>
            <a:pathLst>
              <a:path w="6775" h="56186" extrusionOk="0">
                <a:moveTo>
                  <a:pt x="6775" y="0"/>
                </a:moveTo>
                <a:lnTo>
                  <a:pt x="0" y="3917"/>
                </a:lnTo>
                <a:lnTo>
                  <a:pt x="0" y="56186"/>
                </a:lnTo>
                <a:lnTo>
                  <a:pt x="6775" y="52280"/>
                </a:lnTo>
                <a:lnTo>
                  <a:pt x="6775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8"/>
          <p:cNvSpPr/>
          <p:nvPr/>
        </p:nvSpPr>
        <p:spPr>
          <a:xfrm rot="-5400000">
            <a:off x="788136" y="4392779"/>
            <a:ext cx="1200941" cy="678801"/>
          </a:xfrm>
          <a:custGeom>
            <a:avLst/>
            <a:gdLst/>
            <a:ahLst/>
            <a:cxnLst/>
            <a:rect l="l" t="t" r="r" b="b"/>
            <a:pathLst>
              <a:path w="32672" h="18467" extrusionOk="0">
                <a:moveTo>
                  <a:pt x="29290" y="0"/>
                </a:moveTo>
                <a:lnTo>
                  <a:pt x="0" y="16550"/>
                </a:lnTo>
                <a:lnTo>
                  <a:pt x="3394" y="18467"/>
                </a:lnTo>
                <a:lnTo>
                  <a:pt x="32671" y="1953"/>
                </a:lnTo>
                <a:lnTo>
                  <a:pt x="29290" y="0"/>
                </a:lnTo>
                <a:close/>
              </a:path>
            </a:pathLst>
          </a:custGeom>
          <a:solidFill>
            <a:srgbClr val="FFFFFF">
              <a:alpha val="5019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8"/>
          <p:cNvSpPr/>
          <p:nvPr/>
        </p:nvSpPr>
        <p:spPr>
          <a:xfrm rot="10800000">
            <a:off x="-185775" y="3249525"/>
            <a:ext cx="690600" cy="3474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8"/>
          <p:cNvSpPr/>
          <p:nvPr/>
        </p:nvSpPr>
        <p:spPr>
          <a:xfrm rot="-5400000">
            <a:off x="-327601" y="2744358"/>
            <a:ext cx="842421" cy="476218"/>
          </a:xfrm>
          <a:custGeom>
            <a:avLst/>
            <a:gdLst/>
            <a:ahLst/>
            <a:cxnLst/>
            <a:rect l="l" t="t" r="r" b="b"/>
            <a:pathLst>
              <a:path w="16241" h="9181" extrusionOk="0">
                <a:moveTo>
                  <a:pt x="14562" y="0"/>
                </a:moveTo>
                <a:lnTo>
                  <a:pt x="1" y="8228"/>
                </a:lnTo>
                <a:lnTo>
                  <a:pt x="1691" y="9180"/>
                </a:lnTo>
                <a:lnTo>
                  <a:pt x="16241" y="977"/>
                </a:lnTo>
                <a:lnTo>
                  <a:pt x="1456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8"/>
          <p:cNvSpPr/>
          <p:nvPr/>
        </p:nvSpPr>
        <p:spPr>
          <a:xfrm rot="10800000">
            <a:off x="-452500" y="4315050"/>
            <a:ext cx="1530900" cy="4938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8"/>
          <p:cNvSpPr/>
          <p:nvPr/>
        </p:nvSpPr>
        <p:spPr>
          <a:xfrm rot="10800000">
            <a:off x="-485750" y="4683474"/>
            <a:ext cx="936300" cy="4659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8"/>
          <p:cNvSpPr/>
          <p:nvPr/>
        </p:nvSpPr>
        <p:spPr>
          <a:xfrm rot="10800000">
            <a:off x="463375" y="3712950"/>
            <a:ext cx="558600" cy="497100"/>
          </a:xfrm>
          <a:prstGeom prst="hexagon">
            <a:avLst>
              <a:gd name="adj" fmla="val 28631"/>
              <a:gd name="vf" fmla="val 115470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5"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0"/>
          <p:cNvSpPr/>
          <p:nvPr/>
        </p:nvSpPr>
        <p:spPr>
          <a:xfrm rot="-5400000">
            <a:off x="247309" y="-341540"/>
            <a:ext cx="966900" cy="8595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20"/>
          <p:cNvSpPr/>
          <p:nvPr/>
        </p:nvSpPr>
        <p:spPr>
          <a:xfrm>
            <a:off x="1568433" y="-262489"/>
            <a:ext cx="859574" cy="491043"/>
          </a:xfrm>
          <a:custGeom>
            <a:avLst/>
            <a:gdLst/>
            <a:ahLst/>
            <a:cxnLst/>
            <a:rect l="l" t="t" r="r" b="b"/>
            <a:pathLst>
              <a:path w="23385" h="13359" extrusionOk="0">
                <a:moveTo>
                  <a:pt x="11692" y="0"/>
                </a:moveTo>
                <a:lnTo>
                  <a:pt x="1" y="6751"/>
                </a:lnTo>
                <a:lnTo>
                  <a:pt x="11692" y="13359"/>
                </a:lnTo>
                <a:lnTo>
                  <a:pt x="23384" y="6751"/>
                </a:lnTo>
                <a:lnTo>
                  <a:pt x="11692" y="0"/>
                </a:lnTo>
                <a:close/>
              </a:path>
            </a:pathLst>
          </a:custGeom>
          <a:solidFill>
            <a:srgbClr val="8680B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20"/>
          <p:cNvSpPr/>
          <p:nvPr/>
        </p:nvSpPr>
        <p:spPr>
          <a:xfrm>
            <a:off x="1421405" y="377745"/>
            <a:ext cx="248591" cy="284503"/>
          </a:xfrm>
          <a:custGeom>
            <a:avLst/>
            <a:gdLst/>
            <a:ahLst/>
            <a:cxnLst/>
            <a:rect l="l" t="t" r="r" b="b"/>
            <a:pathLst>
              <a:path w="6763" h="7740" extrusionOk="0">
                <a:moveTo>
                  <a:pt x="6763" y="1"/>
                </a:moveTo>
                <a:lnTo>
                  <a:pt x="0" y="3918"/>
                </a:lnTo>
                <a:lnTo>
                  <a:pt x="6763" y="7740"/>
                </a:lnTo>
                <a:lnTo>
                  <a:pt x="6763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0"/>
          <p:cNvSpPr/>
          <p:nvPr/>
        </p:nvSpPr>
        <p:spPr>
          <a:xfrm>
            <a:off x="1753101" y="218036"/>
            <a:ext cx="134422" cy="153646"/>
          </a:xfrm>
          <a:custGeom>
            <a:avLst/>
            <a:gdLst/>
            <a:ahLst/>
            <a:cxnLst/>
            <a:rect l="l" t="t" r="r" b="b"/>
            <a:pathLst>
              <a:path w="3657" h="4180" extrusionOk="0">
                <a:moveTo>
                  <a:pt x="1" y="0"/>
                </a:moveTo>
                <a:lnTo>
                  <a:pt x="1" y="4179"/>
                </a:lnTo>
                <a:lnTo>
                  <a:pt x="3656" y="2108"/>
                </a:lnTo>
                <a:lnTo>
                  <a:pt x="1" y="0"/>
                </a:lnTo>
                <a:close/>
              </a:path>
            </a:pathLst>
          </a:custGeom>
          <a:solidFill>
            <a:srgbClr val="CACDC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20"/>
          <p:cNvSpPr/>
          <p:nvPr/>
        </p:nvSpPr>
        <p:spPr>
          <a:xfrm>
            <a:off x="-14915" y="-300128"/>
            <a:ext cx="249032" cy="2065257"/>
          </a:xfrm>
          <a:custGeom>
            <a:avLst/>
            <a:gdLst/>
            <a:ahLst/>
            <a:cxnLst/>
            <a:rect l="l" t="t" r="r" b="b"/>
            <a:pathLst>
              <a:path w="6775" h="56186" extrusionOk="0">
                <a:moveTo>
                  <a:pt x="6775" y="0"/>
                </a:moveTo>
                <a:lnTo>
                  <a:pt x="0" y="3917"/>
                </a:lnTo>
                <a:lnTo>
                  <a:pt x="0" y="56186"/>
                </a:lnTo>
                <a:lnTo>
                  <a:pt x="6775" y="52280"/>
                </a:lnTo>
                <a:lnTo>
                  <a:pt x="6775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0"/>
          <p:cNvSpPr/>
          <p:nvPr/>
        </p:nvSpPr>
        <p:spPr>
          <a:xfrm rot="-5400000">
            <a:off x="929484" y="-24340"/>
            <a:ext cx="690600" cy="3474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0"/>
          <p:cNvSpPr/>
          <p:nvPr/>
        </p:nvSpPr>
        <p:spPr>
          <a:xfrm>
            <a:off x="1294331" y="-154664"/>
            <a:ext cx="842421" cy="476218"/>
          </a:xfrm>
          <a:custGeom>
            <a:avLst/>
            <a:gdLst/>
            <a:ahLst/>
            <a:cxnLst/>
            <a:rect l="l" t="t" r="r" b="b"/>
            <a:pathLst>
              <a:path w="16241" h="9181" extrusionOk="0">
                <a:moveTo>
                  <a:pt x="14562" y="0"/>
                </a:moveTo>
                <a:lnTo>
                  <a:pt x="1" y="8228"/>
                </a:lnTo>
                <a:lnTo>
                  <a:pt x="1691" y="9180"/>
                </a:lnTo>
                <a:lnTo>
                  <a:pt x="16241" y="977"/>
                </a:lnTo>
                <a:lnTo>
                  <a:pt x="1456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0"/>
          <p:cNvSpPr/>
          <p:nvPr/>
        </p:nvSpPr>
        <p:spPr>
          <a:xfrm rot="-5400000">
            <a:off x="-255455" y="-260715"/>
            <a:ext cx="936300" cy="4659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0"/>
          <p:cNvSpPr txBox="1">
            <a:spLocks noGrp="1"/>
          </p:cNvSpPr>
          <p:nvPr>
            <p:ph type="subTitle" idx="1"/>
          </p:nvPr>
        </p:nvSpPr>
        <p:spPr>
          <a:xfrm>
            <a:off x="718125" y="2523375"/>
            <a:ext cx="2888400" cy="15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34" name="Google Shape;234;p20"/>
          <p:cNvSpPr/>
          <p:nvPr/>
        </p:nvSpPr>
        <p:spPr>
          <a:xfrm flipH="1">
            <a:off x="7719914" y="4286582"/>
            <a:ext cx="3067551" cy="1750525"/>
          </a:xfrm>
          <a:custGeom>
            <a:avLst/>
            <a:gdLst/>
            <a:ahLst/>
            <a:cxnLst/>
            <a:rect l="l" t="t" r="r" b="b"/>
            <a:pathLst>
              <a:path w="15169" h="8656" extrusionOk="0">
                <a:moveTo>
                  <a:pt x="7585" y="0"/>
                </a:moveTo>
                <a:lnTo>
                  <a:pt x="0" y="4286"/>
                </a:lnTo>
                <a:lnTo>
                  <a:pt x="7585" y="8656"/>
                </a:lnTo>
                <a:lnTo>
                  <a:pt x="15169" y="4286"/>
                </a:lnTo>
                <a:lnTo>
                  <a:pt x="758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20"/>
          <p:cNvSpPr/>
          <p:nvPr/>
        </p:nvSpPr>
        <p:spPr>
          <a:xfrm flipH="1">
            <a:off x="8432556" y="4460625"/>
            <a:ext cx="474274" cy="542098"/>
          </a:xfrm>
          <a:custGeom>
            <a:avLst/>
            <a:gdLst/>
            <a:ahLst/>
            <a:cxnLst/>
            <a:rect l="l" t="t" r="r" b="b"/>
            <a:pathLst>
              <a:path w="8657" h="9895" extrusionOk="0">
                <a:moveTo>
                  <a:pt x="8656" y="1"/>
                </a:moveTo>
                <a:lnTo>
                  <a:pt x="0" y="4894"/>
                </a:lnTo>
                <a:lnTo>
                  <a:pt x="8656" y="9895"/>
                </a:lnTo>
                <a:lnTo>
                  <a:pt x="8656" y="1"/>
                </a:ln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20"/>
          <p:cNvSpPr txBox="1">
            <a:spLocks noGrp="1"/>
          </p:cNvSpPr>
          <p:nvPr>
            <p:ph type="title"/>
          </p:nvPr>
        </p:nvSpPr>
        <p:spPr>
          <a:xfrm>
            <a:off x="724800" y="951314"/>
            <a:ext cx="2995800" cy="98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5">
  <p:cSld name="CUSTOM_11"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7"/>
          <p:cNvSpPr txBox="1">
            <a:spLocks noGrp="1"/>
          </p:cNvSpPr>
          <p:nvPr>
            <p:ph type="title"/>
          </p:nvPr>
        </p:nvSpPr>
        <p:spPr>
          <a:xfrm>
            <a:off x="1165200" y="445025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6" name="Google Shape;306;p27"/>
          <p:cNvSpPr/>
          <p:nvPr/>
        </p:nvSpPr>
        <p:spPr>
          <a:xfrm rot="10800000" flipH="1">
            <a:off x="-199774" y="-328465"/>
            <a:ext cx="2035800" cy="656700"/>
          </a:xfrm>
          <a:prstGeom prst="hexagon">
            <a:avLst>
              <a:gd name="adj" fmla="val 28631"/>
              <a:gd name="vf" fmla="val 11547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7"/>
          <p:cNvSpPr/>
          <p:nvPr/>
        </p:nvSpPr>
        <p:spPr>
          <a:xfrm rot="5400000" flipH="1">
            <a:off x="609204" y="159295"/>
            <a:ext cx="330592" cy="378351"/>
          </a:xfrm>
          <a:custGeom>
            <a:avLst/>
            <a:gdLst/>
            <a:ahLst/>
            <a:cxnLst/>
            <a:rect l="l" t="t" r="r" b="b"/>
            <a:pathLst>
              <a:path w="6763" h="7740" extrusionOk="0">
                <a:moveTo>
                  <a:pt x="6763" y="1"/>
                </a:moveTo>
                <a:lnTo>
                  <a:pt x="0" y="3918"/>
                </a:lnTo>
                <a:lnTo>
                  <a:pt x="6763" y="7740"/>
                </a:lnTo>
                <a:lnTo>
                  <a:pt x="6763" y="1"/>
                </a:lnTo>
                <a:close/>
              </a:path>
            </a:pathLst>
          </a:custGeom>
          <a:noFill/>
          <a:ln w="1905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27"/>
          <p:cNvSpPr/>
          <p:nvPr/>
        </p:nvSpPr>
        <p:spPr>
          <a:xfrm flipH="1">
            <a:off x="7719914" y="4286582"/>
            <a:ext cx="3067551" cy="1750525"/>
          </a:xfrm>
          <a:custGeom>
            <a:avLst/>
            <a:gdLst/>
            <a:ahLst/>
            <a:cxnLst/>
            <a:rect l="l" t="t" r="r" b="b"/>
            <a:pathLst>
              <a:path w="15169" h="8656" extrusionOk="0">
                <a:moveTo>
                  <a:pt x="7585" y="0"/>
                </a:moveTo>
                <a:lnTo>
                  <a:pt x="0" y="4286"/>
                </a:lnTo>
                <a:lnTo>
                  <a:pt x="7585" y="8656"/>
                </a:lnTo>
                <a:lnTo>
                  <a:pt x="15169" y="4286"/>
                </a:lnTo>
                <a:lnTo>
                  <a:pt x="758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27"/>
          <p:cNvSpPr/>
          <p:nvPr/>
        </p:nvSpPr>
        <p:spPr>
          <a:xfrm flipH="1">
            <a:off x="8432556" y="4460625"/>
            <a:ext cx="474274" cy="542098"/>
          </a:xfrm>
          <a:custGeom>
            <a:avLst/>
            <a:gdLst/>
            <a:ahLst/>
            <a:cxnLst/>
            <a:rect l="l" t="t" r="r" b="b"/>
            <a:pathLst>
              <a:path w="8657" h="9895" extrusionOk="0">
                <a:moveTo>
                  <a:pt x="8656" y="1"/>
                </a:moveTo>
                <a:lnTo>
                  <a:pt x="0" y="4894"/>
                </a:lnTo>
                <a:lnTo>
                  <a:pt x="8656" y="9895"/>
                </a:lnTo>
                <a:lnTo>
                  <a:pt x="8656" y="1"/>
                </a:ln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3"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6" name="Google Shape;396;p35"/>
          <p:cNvGrpSpPr/>
          <p:nvPr/>
        </p:nvGrpSpPr>
        <p:grpSpPr>
          <a:xfrm>
            <a:off x="-487790" y="2270002"/>
            <a:ext cx="2261043" cy="3062648"/>
            <a:chOff x="2505100" y="1079377"/>
            <a:chExt cx="2261043" cy="3062648"/>
          </a:xfrm>
        </p:grpSpPr>
        <p:sp>
          <p:nvSpPr>
            <p:cNvPr id="397" name="Google Shape;397;p35"/>
            <p:cNvSpPr/>
            <p:nvPr/>
          </p:nvSpPr>
          <p:spPr>
            <a:xfrm rot="10800000">
              <a:off x="2605775" y="2346875"/>
              <a:ext cx="966900" cy="8595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35"/>
            <p:cNvSpPr/>
            <p:nvPr/>
          </p:nvSpPr>
          <p:spPr>
            <a:xfrm rot="10800000">
              <a:off x="4017653" y="3388875"/>
              <a:ext cx="740100" cy="5670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35"/>
            <p:cNvSpPr/>
            <p:nvPr/>
          </p:nvSpPr>
          <p:spPr>
            <a:xfrm rot="-5400000">
              <a:off x="2554260" y="1263642"/>
              <a:ext cx="859574" cy="491043"/>
            </a:xfrm>
            <a:custGeom>
              <a:avLst/>
              <a:gdLst/>
              <a:ahLst/>
              <a:cxnLst/>
              <a:rect l="l" t="t" r="r" b="b"/>
              <a:pathLst>
                <a:path w="23385" h="13359" extrusionOk="0">
                  <a:moveTo>
                    <a:pt x="11692" y="0"/>
                  </a:moveTo>
                  <a:lnTo>
                    <a:pt x="1" y="6751"/>
                  </a:lnTo>
                  <a:lnTo>
                    <a:pt x="11692" y="13359"/>
                  </a:lnTo>
                  <a:lnTo>
                    <a:pt x="23384" y="6751"/>
                  </a:lnTo>
                  <a:lnTo>
                    <a:pt x="11692" y="0"/>
                  </a:lnTo>
                  <a:close/>
                </a:path>
              </a:pathLst>
            </a:custGeom>
            <a:solidFill>
              <a:srgbClr val="8680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35"/>
            <p:cNvSpPr/>
            <p:nvPr/>
          </p:nvSpPr>
          <p:spPr>
            <a:xfrm rot="-5400000">
              <a:off x="3396716" y="1819432"/>
              <a:ext cx="248591" cy="284503"/>
            </a:xfrm>
            <a:custGeom>
              <a:avLst/>
              <a:gdLst/>
              <a:ahLst/>
              <a:cxnLst/>
              <a:rect l="l" t="t" r="r" b="b"/>
              <a:pathLst>
                <a:path w="6763" h="7740" extrusionOk="0">
                  <a:moveTo>
                    <a:pt x="6763" y="1"/>
                  </a:moveTo>
                  <a:lnTo>
                    <a:pt x="0" y="3918"/>
                  </a:lnTo>
                  <a:lnTo>
                    <a:pt x="6763" y="7740"/>
                  </a:lnTo>
                  <a:lnTo>
                    <a:pt x="676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35"/>
            <p:cNvSpPr/>
            <p:nvPr/>
          </p:nvSpPr>
          <p:spPr>
            <a:xfrm rot="-5400000">
              <a:off x="4267178" y="2995348"/>
              <a:ext cx="149713" cy="170739"/>
            </a:xfrm>
            <a:custGeom>
              <a:avLst/>
              <a:gdLst/>
              <a:ahLst/>
              <a:cxnLst/>
              <a:rect l="l" t="t" r="r" b="b"/>
              <a:pathLst>
                <a:path w="4073" h="4645" extrusionOk="0">
                  <a:moveTo>
                    <a:pt x="4072" y="1"/>
                  </a:moveTo>
                  <a:lnTo>
                    <a:pt x="0" y="2346"/>
                  </a:lnTo>
                  <a:lnTo>
                    <a:pt x="4072" y="4644"/>
                  </a:lnTo>
                  <a:lnTo>
                    <a:pt x="407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35"/>
            <p:cNvSpPr/>
            <p:nvPr/>
          </p:nvSpPr>
          <p:spPr>
            <a:xfrm rot="-5400000">
              <a:off x="3228663" y="1610249"/>
              <a:ext cx="134422" cy="153646"/>
            </a:xfrm>
            <a:custGeom>
              <a:avLst/>
              <a:gdLst/>
              <a:ahLst/>
              <a:cxnLst/>
              <a:rect l="l" t="t" r="r" b="b"/>
              <a:pathLst>
                <a:path w="3657" h="4180" extrusionOk="0">
                  <a:moveTo>
                    <a:pt x="1" y="0"/>
                  </a:moveTo>
                  <a:lnTo>
                    <a:pt x="1" y="4179"/>
                  </a:lnTo>
                  <a:lnTo>
                    <a:pt x="3656" y="210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ACDC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35"/>
            <p:cNvSpPr/>
            <p:nvPr/>
          </p:nvSpPr>
          <p:spPr>
            <a:xfrm rot="-5400000">
              <a:off x="3608999" y="2811129"/>
              <a:ext cx="249032" cy="2065257"/>
            </a:xfrm>
            <a:custGeom>
              <a:avLst/>
              <a:gdLst/>
              <a:ahLst/>
              <a:cxnLst/>
              <a:rect l="l" t="t" r="r" b="b"/>
              <a:pathLst>
                <a:path w="6775" h="56186" extrusionOk="0">
                  <a:moveTo>
                    <a:pt x="6775" y="0"/>
                  </a:moveTo>
                  <a:lnTo>
                    <a:pt x="0" y="3917"/>
                  </a:lnTo>
                  <a:lnTo>
                    <a:pt x="0" y="56186"/>
                  </a:lnTo>
                  <a:lnTo>
                    <a:pt x="6775" y="52280"/>
                  </a:lnTo>
                  <a:lnTo>
                    <a:pt x="677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35"/>
            <p:cNvSpPr/>
            <p:nvPr/>
          </p:nvSpPr>
          <p:spPr>
            <a:xfrm rot="-5400000">
              <a:off x="3778986" y="3202154"/>
              <a:ext cx="1200941" cy="678801"/>
            </a:xfrm>
            <a:custGeom>
              <a:avLst/>
              <a:gdLst/>
              <a:ahLst/>
              <a:cxnLst/>
              <a:rect l="l" t="t" r="r" b="b"/>
              <a:pathLst>
                <a:path w="32672" h="18467" extrusionOk="0">
                  <a:moveTo>
                    <a:pt x="29290" y="0"/>
                  </a:moveTo>
                  <a:lnTo>
                    <a:pt x="0" y="16550"/>
                  </a:lnTo>
                  <a:lnTo>
                    <a:pt x="3394" y="18467"/>
                  </a:lnTo>
                  <a:lnTo>
                    <a:pt x="32671" y="1953"/>
                  </a:lnTo>
                  <a:lnTo>
                    <a:pt x="29290" y="0"/>
                  </a:lnTo>
                  <a:close/>
                </a:path>
              </a:pathLst>
            </a:custGeom>
            <a:solidFill>
              <a:srgbClr val="FFFFFF">
                <a:alpha val="501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5"/>
            <p:cNvSpPr/>
            <p:nvPr/>
          </p:nvSpPr>
          <p:spPr>
            <a:xfrm rot="10800000">
              <a:off x="2805075" y="2058900"/>
              <a:ext cx="690600" cy="3474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35"/>
            <p:cNvSpPr/>
            <p:nvPr/>
          </p:nvSpPr>
          <p:spPr>
            <a:xfrm rot="-5400000">
              <a:off x="2663249" y="1553733"/>
              <a:ext cx="842421" cy="476218"/>
            </a:xfrm>
            <a:custGeom>
              <a:avLst/>
              <a:gdLst/>
              <a:ahLst/>
              <a:cxnLst/>
              <a:rect l="l" t="t" r="r" b="b"/>
              <a:pathLst>
                <a:path w="16241" h="9181" extrusionOk="0">
                  <a:moveTo>
                    <a:pt x="14562" y="0"/>
                  </a:moveTo>
                  <a:lnTo>
                    <a:pt x="1" y="8228"/>
                  </a:lnTo>
                  <a:lnTo>
                    <a:pt x="1691" y="9180"/>
                  </a:lnTo>
                  <a:lnTo>
                    <a:pt x="16241" y="977"/>
                  </a:lnTo>
                  <a:lnTo>
                    <a:pt x="1456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5"/>
            <p:cNvSpPr/>
            <p:nvPr/>
          </p:nvSpPr>
          <p:spPr>
            <a:xfrm rot="10800000">
              <a:off x="2538350" y="3124425"/>
              <a:ext cx="1530900" cy="4938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35"/>
            <p:cNvSpPr/>
            <p:nvPr/>
          </p:nvSpPr>
          <p:spPr>
            <a:xfrm rot="10800000">
              <a:off x="2505100" y="3492849"/>
              <a:ext cx="936300" cy="4659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35"/>
            <p:cNvSpPr/>
            <p:nvPr/>
          </p:nvSpPr>
          <p:spPr>
            <a:xfrm rot="10800000">
              <a:off x="3454225" y="2522325"/>
              <a:ext cx="558600" cy="497100"/>
            </a:xfrm>
            <a:prstGeom prst="hexagon">
              <a:avLst>
                <a:gd name="adj" fmla="val 28631"/>
                <a:gd name="vf" fmla="val 115470"/>
              </a:avLst>
            </a:prstGeom>
            <a:noFill/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0" name="Google Shape;410;p35"/>
          <p:cNvGrpSpPr/>
          <p:nvPr/>
        </p:nvGrpSpPr>
        <p:grpSpPr>
          <a:xfrm rot="10800000">
            <a:off x="7372375" y="-187448"/>
            <a:ext cx="2261043" cy="3062648"/>
            <a:chOff x="2505100" y="1079377"/>
            <a:chExt cx="2261043" cy="3062648"/>
          </a:xfrm>
        </p:grpSpPr>
        <p:sp>
          <p:nvSpPr>
            <p:cNvPr id="411" name="Google Shape;411;p35"/>
            <p:cNvSpPr/>
            <p:nvPr/>
          </p:nvSpPr>
          <p:spPr>
            <a:xfrm rot="10800000">
              <a:off x="2605775" y="2346875"/>
              <a:ext cx="966900" cy="8595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35"/>
            <p:cNvSpPr/>
            <p:nvPr/>
          </p:nvSpPr>
          <p:spPr>
            <a:xfrm rot="10800000">
              <a:off x="4017653" y="3388875"/>
              <a:ext cx="740100" cy="5670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35"/>
            <p:cNvSpPr/>
            <p:nvPr/>
          </p:nvSpPr>
          <p:spPr>
            <a:xfrm rot="-5400000">
              <a:off x="2554260" y="1263642"/>
              <a:ext cx="859574" cy="491043"/>
            </a:xfrm>
            <a:custGeom>
              <a:avLst/>
              <a:gdLst/>
              <a:ahLst/>
              <a:cxnLst/>
              <a:rect l="l" t="t" r="r" b="b"/>
              <a:pathLst>
                <a:path w="23385" h="13359" extrusionOk="0">
                  <a:moveTo>
                    <a:pt x="11692" y="0"/>
                  </a:moveTo>
                  <a:lnTo>
                    <a:pt x="1" y="6751"/>
                  </a:lnTo>
                  <a:lnTo>
                    <a:pt x="11692" y="13359"/>
                  </a:lnTo>
                  <a:lnTo>
                    <a:pt x="23384" y="6751"/>
                  </a:lnTo>
                  <a:lnTo>
                    <a:pt x="11692" y="0"/>
                  </a:lnTo>
                  <a:close/>
                </a:path>
              </a:pathLst>
            </a:custGeom>
            <a:solidFill>
              <a:srgbClr val="8680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35"/>
            <p:cNvSpPr/>
            <p:nvPr/>
          </p:nvSpPr>
          <p:spPr>
            <a:xfrm rot="-5400000">
              <a:off x="3396716" y="1819432"/>
              <a:ext cx="248591" cy="284503"/>
            </a:xfrm>
            <a:custGeom>
              <a:avLst/>
              <a:gdLst/>
              <a:ahLst/>
              <a:cxnLst/>
              <a:rect l="l" t="t" r="r" b="b"/>
              <a:pathLst>
                <a:path w="6763" h="7740" extrusionOk="0">
                  <a:moveTo>
                    <a:pt x="6763" y="1"/>
                  </a:moveTo>
                  <a:lnTo>
                    <a:pt x="0" y="3918"/>
                  </a:lnTo>
                  <a:lnTo>
                    <a:pt x="6763" y="7740"/>
                  </a:lnTo>
                  <a:lnTo>
                    <a:pt x="676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5"/>
            <p:cNvSpPr/>
            <p:nvPr/>
          </p:nvSpPr>
          <p:spPr>
            <a:xfrm rot="-5400000">
              <a:off x="4267178" y="2995348"/>
              <a:ext cx="149713" cy="170739"/>
            </a:xfrm>
            <a:custGeom>
              <a:avLst/>
              <a:gdLst/>
              <a:ahLst/>
              <a:cxnLst/>
              <a:rect l="l" t="t" r="r" b="b"/>
              <a:pathLst>
                <a:path w="4073" h="4645" extrusionOk="0">
                  <a:moveTo>
                    <a:pt x="4072" y="1"/>
                  </a:moveTo>
                  <a:lnTo>
                    <a:pt x="0" y="2346"/>
                  </a:lnTo>
                  <a:lnTo>
                    <a:pt x="4072" y="4644"/>
                  </a:lnTo>
                  <a:lnTo>
                    <a:pt x="407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35"/>
            <p:cNvSpPr/>
            <p:nvPr/>
          </p:nvSpPr>
          <p:spPr>
            <a:xfrm rot="-5400000">
              <a:off x="3228663" y="1610249"/>
              <a:ext cx="134422" cy="153646"/>
            </a:xfrm>
            <a:custGeom>
              <a:avLst/>
              <a:gdLst/>
              <a:ahLst/>
              <a:cxnLst/>
              <a:rect l="l" t="t" r="r" b="b"/>
              <a:pathLst>
                <a:path w="3657" h="4180" extrusionOk="0">
                  <a:moveTo>
                    <a:pt x="1" y="0"/>
                  </a:moveTo>
                  <a:lnTo>
                    <a:pt x="1" y="4179"/>
                  </a:lnTo>
                  <a:lnTo>
                    <a:pt x="3656" y="210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ACDC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5"/>
            <p:cNvSpPr/>
            <p:nvPr/>
          </p:nvSpPr>
          <p:spPr>
            <a:xfrm rot="-5400000">
              <a:off x="3608999" y="2811129"/>
              <a:ext cx="249032" cy="2065257"/>
            </a:xfrm>
            <a:custGeom>
              <a:avLst/>
              <a:gdLst/>
              <a:ahLst/>
              <a:cxnLst/>
              <a:rect l="l" t="t" r="r" b="b"/>
              <a:pathLst>
                <a:path w="6775" h="56186" extrusionOk="0">
                  <a:moveTo>
                    <a:pt x="6775" y="0"/>
                  </a:moveTo>
                  <a:lnTo>
                    <a:pt x="0" y="3917"/>
                  </a:lnTo>
                  <a:lnTo>
                    <a:pt x="0" y="56186"/>
                  </a:lnTo>
                  <a:lnTo>
                    <a:pt x="6775" y="52280"/>
                  </a:lnTo>
                  <a:lnTo>
                    <a:pt x="677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5"/>
            <p:cNvSpPr/>
            <p:nvPr/>
          </p:nvSpPr>
          <p:spPr>
            <a:xfrm rot="-5400000">
              <a:off x="3778986" y="3202154"/>
              <a:ext cx="1200941" cy="678801"/>
            </a:xfrm>
            <a:custGeom>
              <a:avLst/>
              <a:gdLst/>
              <a:ahLst/>
              <a:cxnLst/>
              <a:rect l="l" t="t" r="r" b="b"/>
              <a:pathLst>
                <a:path w="32672" h="18467" extrusionOk="0">
                  <a:moveTo>
                    <a:pt x="29290" y="0"/>
                  </a:moveTo>
                  <a:lnTo>
                    <a:pt x="0" y="16550"/>
                  </a:lnTo>
                  <a:lnTo>
                    <a:pt x="3394" y="18467"/>
                  </a:lnTo>
                  <a:lnTo>
                    <a:pt x="32671" y="1953"/>
                  </a:lnTo>
                  <a:lnTo>
                    <a:pt x="29290" y="0"/>
                  </a:lnTo>
                  <a:close/>
                </a:path>
              </a:pathLst>
            </a:custGeom>
            <a:solidFill>
              <a:srgbClr val="FFFFFF">
                <a:alpha val="501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5"/>
            <p:cNvSpPr/>
            <p:nvPr/>
          </p:nvSpPr>
          <p:spPr>
            <a:xfrm rot="10800000">
              <a:off x="2805075" y="2058900"/>
              <a:ext cx="690600" cy="3474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5"/>
            <p:cNvSpPr/>
            <p:nvPr/>
          </p:nvSpPr>
          <p:spPr>
            <a:xfrm rot="-5400000">
              <a:off x="2663249" y="1553733"/>
              <a:ext cx="842421" cy="476218"/>
            </a:xfrm>
            <a:custGeom>
              <a:avLst/>
              <a:gdLst/>
              <a:ahLst/>
              <a:cxnLst/>
              <a:rect l="l" t="t" r="r" b="b"/>
              <a:pathLst>
                <a:path w="16241" h="9181" extrusionOk="0">
                  <a:moveTo>
                    <a:pt x="14562" y="0"/>
                  </a:moveTo>
                  <a:lnTo>
                    <a:pt x="1" y="8228"/>
                  </a:lnTo>
                  <a:lnTo>
                    <a:pt x="1691" y="9180"/>
                  </a:lnTo>
                  <a:lnTo>
                    <a:pt x="16241" y="977"/>
                  </a:lnTo>
                  <a:lnTo>
                    <a:pt x="1456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5"/>
            <p:cNvSpPr/>
            <p:nvPr/>
          </p:nvSpPr>
          <p:spPr>
            <a:xfrm rot="10800000">
              <a:off x="2538350" y="3124425"/>
              <a:ext cx="1530900" cy="4938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5"/>
            <p:cNvSpPr/>
            <p:nvPr/>
          </p:nvSpPr>
          <p:spPr>
            <a:xfrm rot="10800000">
              <a:off x="2505100" y="3492849"/>
              <a:ext cx="936300" cy="465900"/>
            </a:xfrm>
            <a:prstGeom prst="hexagon">
              <a:avLst>
                <a:gd name="adj" fmla="val 28631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5"/>
            <p:cNvSpPr/>
            <p:nvPr/>
          </p:nvSpPr>
          <p:spPr>
            <a:xfrm rot="10800000">
              <a:off x="3454225" y="2522325"/>
              <a:ext cx="558600" cy="497100"/>
            </a:xfrm>
            <a:prstGeom prst="hexagon">
              <a:avLst>
                <a:gd name="adj" fmla="val 28631"/>
                <a:gd name="vf" fmla="val 115470"/>
              </a:avLst>
            </a:prstGeom>
            <a:noFill/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Oswald SemiBold"/>
              <a:buNone/>
              <a:defRPr sz="2800">
                <a:solidFill>
                  <a:schemeClr val="dk1"/>
                </a:solidFill>
                <a:latin typeface="Oswald SemiBold"/>
                <a:ea typeface="Oswald SemiBold"/>
                <a:cs typeface="Oswald SemiBold"/>
                <a:sym typeface="Oswald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jalla One"/>
              <a:buNone/>
              <a:defRPr sz="2800">
                <a:solidFill>
                  <a:schemeClr val="dk1"/>
                </a:solidFill>
                <a:latin typeface="Fjalla One"/>
                <a:ea typeface="Fjalla One"/>
                <a:cs typeface="Fjalla One"/>
                <a:sym typeface="Fjalla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8" r:id="rId3"/>
    <p:sldLayoutId id="2147483659" r:id="rId4"/>
    <p:sldLayoutId id="2147483664" r:id="rId5"/>
    <p:sldLayoutId id="2147483666" r:id="rId6"/>
    <p:sldLayoutId id="2147483673" r:id="rId7"/>
    <p:sldLayoutId id="2147483681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youremail@freepik.com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0"/>
          <p:cNvSpPr txBox="1">
            <a:spLocks noGrp="1"/>
          </p:cNvSpPr>
          <p:nvPr>
            <p:ph type="ctrTitle"/>
          </p:nvPr>
        </p:nvSpPr>
        <p:spPr>
          <a:xfrm>
            <a:off x="997500" y="1239750"/>
            <a:ext cx="6665030" cy="1616864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2"/>
                </a:solidFill>
              </a:rPr>
              <a:t>Состояние и перспективы развития</a:t>
            </a:r>
            <a:endParaRPr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97500" y="2792818"/>
            <a:ext cx="64807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272753"/>
                </a:solidFill>
                <a:latin typeface="Oswald SemiBold"/>
                <a:sym typeface="Oswald SemiBold"/>
              </a:rPr>
              <a:t>бизнес-среды в Кыргызской Республике</a:t>
            </a:r>
            <a:endParaRPr lang="ru-RU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41"/>
          <p:cNvSpPr txBox="1">
            <a:spLocks noGrp="1"/>
          </p:cNvSpPr>
          <p:nvPr>
            <p:ph type="title"/>
          </p:nvPr>
        </p:nvSpPr>
        <p:spPr>
          <a:xfrm>
            <a:off x="1221581" y="132605"/>
            <a:ext cx="6894379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 err="1" smtClean="0"/>
              <a:t>Кыргызская</a:t>
            </a:r>
            <a:r>
              <a:rPr lang="ru-RU" sz="2600" dirty="0" smtClean="0"/>
              <a:t> Республика в международных рейтингах в сравнении со странами региона</a:t>
            </a:r>
            <a:endParaRPr sz="2600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511956224"/>
              </p:ext>
            </p:extLst>
          </p:nvPr>
        </p:nvGraphicFramePr>
        <p:xfrm>
          <a:off x="607310" y="1050079"/>
          <a:ext cx="4061460" cy="2308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834124873"/>
              </p:ext>
            </p:extLst>
          </p:nvPr>
        </p:nvGraphicFramePr>
        <p:xfrm>
          <a:off x="4848318" y="2552718"/>
          <a:ext cx="4061460" cy="2308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29003" y="1214203"/>
            <a:ext cx="29680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2021 году рост ВВП на 3,6%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7М 2022 рост ВВП на 7,7%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42"/>
          <p:cNvSpPr txBox="1">
            <a:spLocks noGrp="1"/>
          </p:cNvSpPr>
          <p:nvPr>
            <p:ph type="title" idx="15"/>
          </p:nvPr>
        </p:nvSpPr>
        <p:spPr>
          <a:xfrm>
            <a:off x="1178050" y="140225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dirty="0" smtClean="0"/>
              <a:t>Занятость населения</a:t>
            </a:r>
            <a:endParaRPr dirty="0"/>
          </a:p>
        </p:txBody>
      </p:sp>
      <p:graphicFrame>
        <p:nvGraphicFramePr>
          <p:cNvPr id="29" name="Диаграмма 28"/>
          <p:cNvGraphicFramePr/>
          <p:nvPr>
            <p:extLst>
              <p:ext uri="{D42A27DB-BD31-4B8C-83A1-F6EECF244321}">
                <p14:modId xmlns:p14="http://schemas.microsoft.com/office/powerpoint/2010/main" val="1462937307"/>
              </p:ext>
            </p:extLst>
          </p:nvPr>
        </p:nvGraphicFramePr>
        <p:xfrm>
          <a:off x="647700" y="705305"/>
          <a:ext cx="4061460" cy="2308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621360293"/>
              </p:ext>
            </p:extLst>
          </p:nvPr>
        </p:nvGraphicFramePr>
        <p:xfrm>
          <a:off x="4968240" y="2755085"/>
          <a:ext cx="4061460" cy="2308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42"/>
          <p:cNvSpPr txBox="1">
            <a:spLocks noGrp="1"/>
          </p:cNvSpPr>
          <p:nvPr>
            <p:ph type="title" idx="15"/>
          </p:nvPr>
        </p:nvSpPr>
        <p:spPr>
          <a:xfrm>
            <a:off x="1178050" y="94505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dirty="0" smtClean="0"/>
              <a:t>Внешняя и взаимная торговля</a:t>
            </a:r>
            <a:endParaRPr dirty="0"/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1066651808"/>
              </p:ext>
            </p:extLst>
          </p:nvPr>
        </p:nvGraphicFramePr>
        <p:xfrm>
          <a:off x="4405086" y="1101545"/>
          <a:ext cx="3586564" cy="1938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05086" y="759947"/>
            <a:ext cx="25559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Экспорт (млн. долл. США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5981" y="3573327"/>
            <a:ext cx="2480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Внешнеторговый оборот (млн. долл. США)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310211793"/>
              </p:ext>
            </p:extLst>
          </p:nvPr>
        </p:nvGraphicFramePr>
        <p:xfrm>
          <a:off x="3156110" y="3127129"/>
          <a:ext cx="3611880" cy="1938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578618782"/>
              </p:ext>
            </p:extLst>
          </p:nvPr>
        </p:nvGraphicFramePr>
        <p:xfrm>
          <a:off x="522835" y="1101544"/>
          <a:ext cx="3700822" cy="1938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22835" y="759947"/>
            <a:ext cx="2456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Импорт 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(млн. долл. США)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67990" y="3267856"/>
            <a:ext cx="2166148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Импорт</a:t>
            </a:r>
          </a:p>
          <a:p>
            <a:r>
              <a:rPr lang="ru-RU" sz="1300" dirty="0" smtClean="0"/>
              <a:t>Усиление торговли с РФ</a:t>
            </a:r>
          </a:p>
          <a:p>
            <a:r>
              <a:rPr lang="ru-RU" dirty="0" smtClean="0"/>
              <a:t> </a:t>
            </a:r>
          </a:p>
          <a:p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Экспорт</a:t>
            </a:r>
          </a:p>
          <a:p>
            <a:r>
              <a:rPr lang="ru-RU" sz="1300" dirty="0" smtClean="0"/>
              <a:t>Практически полное отсутствие экспорта золота  </a:t>
            </a:r>
            <a:endParaRPr lang="ru-RU" sz="13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7666699" y="3267856"/>
            <a:ext cx="104016" cy="23282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7692703" y="3852557"/>
            <a:ext cx="52008" cy="243989"/>
          </a:xfrm>
          <a:prstGeom prst="straightConnector1">
            <a:avLst/>
          </a:prstGeom>
          <a:ln w="38100" cmpd="sng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851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44"/>
          <p:cNvSpPr txBox="1">
            <a:spLocks noGrp="1"/>
          </p:cNvSpPr>
          <p:nvPr>
            <p:ph type="title"/>
          </p:nvPr>
        </p:nvSpPr>
        <p:spPr>
          <a:xfrm>
            <a:off x="951876" y="284990"/>
            <a:ext cx="7802381" cy="6364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ru-RU" sz="2600" dirty="0" smtClean="0"/>
              <a:t>Расходы государственного бюджета </a:t>
            </a:r>
            <a:r>
              <a:rPr lang="ru-RU" sz="2600" dirty="0" err="1" smtClean="0"/>
              <a:t>Кыргызской</a:t>
            </a:r>
            <a:r>
              <a:rPr lang="ru-RU" sz="2600" dirty="0" smtClean="0"/>
              <a:t> Республики</a:t>
            </a:r>
            <a:endParaRPr lang="ru-RU" sz="2600" dirty="0"/>
          </a:p>
        </p:txBody>
      </p:sp>
      <p:sp>
        <p:nvSpPr>
          <p:cNvPr id="330" name="Google Shape;704;p44"/>
          <p:cNvSpPr txBox="1">
            <a:spLocks/>
          </p:cNvSpPr>
          <p:nvPr/>
        </p:nvSpPr>
        <p:spPr>
          <a:xfrm>
            <a:off x="5213921" y="1267084"/>
            <a:ext cx="2185002" cy="437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oboto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indent="0"/>
            <a:endParaRPr lang="ru-RU" b="1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87004961"/>
              </p:ext>
            </p:extLst>
          </p:nvPr>
        </p:nvGraphicFramePr>
        <p:xfrm>
          <a:off x="1911246" y="1485851"/>
          <a:ext cx="5044191" cy="2587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54046" y="494675"/>
            <a:ext cx="7195278" cy="559519"/>
          </a:xfrm>
        </p:spPr>
        <p:txBody>
          <a:bodyPr/>
          <a:lstStyle/>
          <a:p>
            <a:pPr algn="ctr"/>
            <a:r>
              <a:rPr lang="ru-RU" dirty="0" smtClean="0"/>
              <a:t>Государственный долг </a:t>
            </a:r>
            <a:r>
              <a:rPr lang="ru-RU" dirty="0" err="1" smtClean="0"/>
              <a:t>Кыргызской</a:t>
            </a:r>
            <a:r>
              <a:rPr lang="ru-RU" dirty="0" smtClean="0"/>
              <a:t> Республики</a:t>
            </a:r>
            <a:endParaRPr lang="ru-RU" sz="18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524292567"/>
              </p:ext>
            </p:extLst>
          </p:nvPr>
        </p:nvGraphicFramePr>
        <p:xfrm>
          <a:off x="974360" y="1528995"/>
          <a:ext cx="4242217" cy="2640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456784446"/>
              </p:ext>
            </p:extLst>
          </p:nvPr>
        </p:nvGraphicFramePr>
        <p:xfrm>
          <a:off x="5342772" y="1528996"/>
          <a:ext cx="3407764" cy="2640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9595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9490" y="187376"/>
            <a:ext cx="7892320" cy="553734"/>
          </a:xfrm>
        </p:spPr>
        <p:txBody>
          <a:bodyPr/>
          <a:lstStyle/>
          <a:p>
            <a:pPr algn="ctr"/>
            <a:r>
              <a:rPr lang="ru-RU" sz="2600" dirty="0" smtClean="0"/>
              <a:t>Структура внешнего долга </a:t>
            </a:r>
            <a:r>
              <a:rPr lang="ru-RU" sz="2600" dirty="0" err="1" smtClean="0"/>
              <a:t>Кыргызской</a:t>
            </a:r>
            <a:r>
              <a:rPr lang="ru-RU" sz="2600" dirty="0" smtClean="0"/>
              <a:t> Республики </a:t>
            </a:r>
            <a:r>
              <a:rPr lang="ru-RU" sz="1600" dirty="0" smtClean="0"/>
              <a:t>на 31.05.2022г.</a:t>
            </a:r>
            <a:endParaRPr lang="ru-RU" sz="16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102863172"/>
              </p:ext>
            </p:extLst>
          </p:nvPr>
        </p:nvGraphicFramePr>
        <p:xfrm>
          <a:off x="1860030" y="1056807"/>
          <a:ext cx="5731239" cy="2975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416569" y="4122296"/>
            <a:ext cx="64757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Перспективы внешнего и совокупного государственного долга остаются уязвимыми к экспортным потрясениям и запасам роста реального ВВП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соответственно.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32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42"/>
          <p:cNvSpPr txBox="1">
            <a:spLocks noGrp="1"/>
          </p:cNvSpPr>
          <p:nvPr>
            <p:ph type="title" idx="15"/>
          </p:nvPr>
        </p:nvSpPr>
        <p:spPr>
          <a:xfrm>
            <a:off x="502170" y="140225"/>
            <a:ext cx="816214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sz="2400" dirty="0" smtClean="0"/>
              <a:t>Индекс экономической свободы КР в сравнении со странами региона</a:t>
            </a:r>
            <a:endParaRPr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381000" y="712925"/>
            <a:ext cx="5177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549190071"/>
              </p:ext>
            </p:extLst>
          </p:nvPr>
        </p:nvGraphicFramePr>
        <p:xfrm>
          <a:off x="760377" y="712925"/>
          <a:ext cx="5090354" cy="3094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230108" y="1985962"/>
            <a:ext cx="26496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Кыргызстан с 2017 года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перешел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 категории «умеренно свободной» в категорию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 основном несвободную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Бремя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 на экономику относительно легкое, но эффективность судебной системы опасно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24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42"/>
          <p:cNvSpPr txBox="1">
            <a:spLocks noGrp="1"/>
          </p:cNvSpPr>
          <p:nvPr>
            <p:ph type="title" idx="15"/>
          </p:nvPr>
        </p:nvSpPr>
        <p:spPr>
          <a:xfrm>
            <a:off x="1178050" y="94505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dirty="0" smtClean="0"/>
              <a:t>Индекс экономической свободы</a:t>
            </a:r>
            <a:endParaRPr dirty="0"/>
          </a:p>
        </p:txBody>
      </p:sp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594518" y="860584"/>
            <a:ext cx="4927601" cy="18254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29288" y="860584"/>
            <a:ext cx="23645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2021 году Кыргызстан практически по каждой оценочной позиции </a:t>
            </a:r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снизил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показатели. Основными проблемами, повлекшими снижение позиции Кыргызстана по версии издания ИЭС являются: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64369" y="3014663"/>
            <a:ext cx="797956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Непрозрачность судебной системы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Политические вмешательства в судебную систему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Неустойчивое и плохо администрируемое налогообложение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юрократия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политическая нестабильность препятствуют свободе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Общий инвестиционный климат подвержен значительному риску и неопределенности</a:t>
            </a: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512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>
          <a:xfrm>
            <a:off x="667062" y="437530"/>
            <a:ext cx="7794885" cy="572700"/>
          </a:xfrm>
        </p:spPr>
        <p:txBody>
          <a:bodyPr/>
          <a:lstStyle/>
          <a:p>
            <a:r>
              <a:rPr lang="ru-RU" sz="2400" dirty="0" smtClean="0"/>
              <a:t>Индекс восприятия коррупции </a:t>
            </a:r>
            <a:r>
              <a:rPr lang="ru-RU" sz="2400" dirty="0"/>
              <a:t>в сравнении со странами региона</a:t>
            </a:r>
          </a:p>
        </p:txBody>
      </p:sp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1988738311"/>
              </p:ext>
            </p:extLst>
          </p:nvPr>
        </p:nvGraphicFramePr>
        <p:xfrm>
          <a:off x="850318" y="1102670"/>
          <a:ext cx="5090354" cy="3094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138472" y="1519708"/>
            <a:ext cx="24359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>
                <a:solidFill>
                  <a:schemeClr val="bg2">
                    <a:lumMod val="50000"/>
                  </a:schemeClr>
                </a:solidFill>
              </a:rPr>
              <a:t>Причинами столь высокого уровня коррупции в течение десятилетий в Кыргызстане стало отсутствие серьезных ограничений, которые не позволяли бы чиновникам максимизировать власть, богатство и поступать на государственную службу по принципу лояльности и родства.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89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dirty="0" smtClean="0"/>
              <a:t>Кыргызстан в иных международных рейтингах</a:t>
            </a:r>
            <a:endParaRPr lang="ru-RU" dirty="0"/>
          </a:p>
        </p:txBody>
      </p:sp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2119333095"/>
              </p:ext>
            </p:extLst>
          </p:nvPr>
        </p:nvGraphicFramePr>
        <p:xfrm>
          <a:off x="1074920" y="3155971"/>
          <a:ext cx="4051716" cy="1843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284033" y="3492708"/>
            <a:ext cx="33727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Главными препятствиями для ведения бизнеса в КР, по данным отчета, являются коррупция, 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инфляция и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 политическая нестабильность.</a:t>
            </a:r>
          </a:p>
        </p:txBody>
      </p:sp>
      <p:pic>
        <p:nvPicPr>
          <p:cNvPr id="1026" name="Picture 2" descr="Moody's Logo Font - Download fo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200" y="1462096"/>
            <a:ext cx="2237568" cy="117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882453" y="1394350"/>
            <a:ext cx="42721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75000"/>
                  </a:schemeClr>
                </a:solidFill>
              </a:rPr>
              <a:t>19 октября 2022 года Международное рейтинговое агентство </a:t>
            </a:r>
            <a:r>
              <a:rPr lang="ru-RU" sz="1200" dirty="0" err="1">
                <a:solidFill>
                  <a:schemeClr val="bg2">
                    <a:lumMod val="75000"/>
                  </a:schemeClr>
                </a:solidFill>
              </a:rPr>
              <a:t>Moody’s</a:t>
            </a:r>
            <a:r>
              <a:rPr lang="ru-RU" sz="1200" dirty="0">
                <a:solidFill>
                  <a:schemeClr val="bg2">
                    <a:lumMod val="75000"/>
                  </a:schemeClr>
                </a:solidFill>
              </a:rPr>
              <a:t> подтвердило долгосрочные рейтинги эмитента </a:t>
            </a:r>
            <a:r>
              <a:rPr lang="ru-RU" sz="1200" dirty="0" smtClean="0">
                <a:solidFill>
                  <a:schemeClr val="bg2">
                    <a:lumMod val="75000"/>
                  </a:schemeClr>
                </a:solidFill>
              </a:rPr>
              <a:t>Правительства </a:t>
            </a:r>
            <a:r>
              <a:rPr lang="ru-RU" sz="1200" dirty="0">
                <a:solidFill>
                  <a:schemeClr val="bg2">
                    <a:lumMod val="75000"/>
                  </a:schemeClr>
                </a:solidFill>
              </a:rPr>
              <a:t>Кыргызстана в национальной и иностранной валюте на уровне B3 и </a:t>
            </a:r>
            <a:r>
              <a:rPr lang="ru-RU" sz="1200" b="1" u="sng" dirty="0">
                <a:solidFill>
                  <a:schemeClr val="bg2">
                    <a:lumMod val="75000"/>
                  </a:schemeClr>
                </a:solidFill>
              </a:rPr>
              <a:t>изменило прогноз на «негативный».</a:t>
            </a:r>
          </a:p>
          <a:p>
            <a:pPr algn="ctr"/>
            <a:r>
              <a:rPr lang="ru-RU" sz="1200" dirty="0">
                <a:solidFill>
                  <a:schemeClr val="bg2">
                    <a:lumMod val="75000"/>
                  </a:schemeClr>
                </a:solidFill>
              </a:rPr>
              <a:t>До этого действия рейтинги B3 находились на рассмотрении с целью понижения.</a:t>
            </a:r>
          </a:p>
        </p:txBody>
      </p:sp>
    </p:spTree>
    <p:extLst>
      <p:ext uri="{BB962C8B-B14F-4D97-AF65-F5344CB8AC3E}">
        <p14:creationId xmlns:p14="http://schemas.microsoft.com/office/powerpoint/2010/main" val="171036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0" name="Google Shape;1540;p53"/>
          <p:cNvSpPr/>
          <p:nvPr/>
        </p:nvSpPr>
        <p:spPr>
          <a:xfrm rot="5400000">
            <a:off x="3024980" y="1581825"/>
            <a:ext cx="3098100" cy="2684700"/>
          </a:xfrm>
          <a:prstGeom prst="hexagon">
            <a:avLst>
              <a:gd name="adj" fmla="val 25000"/>
              <a:gd name="vf" fmla="val 11547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1" name="Google Shape;1541;p53"/>
          <p:cNvSpPr txBox="1"/>
          <p:nvPr/>
        </p:nvSpPr>
        <p:spPr>
          <a:xfrm>
            <a:off x="2489173" y="4508331"/>
            <a:ext cx="1479521" cy="35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Бюрократизм</a:t>
            </a:r>
            <a:endParaRPr sz="16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3" name="Google Shape;1543;p53"/>
          <p:cNvSpPr txBox="1"/>
          <p:nvPr/>
        </p:nvSpPr>
        <p:spPr>
          <a:xfrm>
            <a:off x="6658874" y="3672905"/>
            <a:ext cx="256007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Хаотичное принятие законодательных решений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545" name="Google Shape;1545;p53"/>
          <p:cNvCxnSpPr/>
          <p:nvPr/>
        </p:nvCxnSpPr>
        <p:spPr>
          <a:xfrm>
            <a:off x="5219700" y="1722825"/>
            <a:ext cx="12384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46" name="Google Shape;1546;p53"/>
          <p:cNvCxnSpPr/>
          <p:nvPr/>
        </p:nvCxnSpPr>
        <p:spPr>
          <a:xfrm>
            <a:off x="5219700" y="4125525"/>
            <a:ext cx="12384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47" name="Google Shape;1547;p53"/>
          <p:cNvSpPr txBox="1"/>
          <p:nvPr/>
        </p:nvSpPr>
        <p:spPr>
          <a:xfrm>
            <a:off x="6624900" y="2474220"/>
            <a:ext cx="2316733" cy="794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Нестабильность экономического законодательства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9" name="Google Shape;1549;p53"/>
          <p:cNvSpPr txBox="1"/>
          <p:nvPr/>
        </p:nvSpPr>
        <p:spPr>
          <a:xfrm flipH="1">
            <a:off x="449705" y="1460864"/>
            <a:ext cx="2039470" cy="592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Слабая НПБ в сфере защиты ЧС 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51" name="Google Shape;1551;p53"/>
          <p:cNvSpPr txBox="1"/>
          <p:nvPr/>
        </p:nvSpPr>
        <p:spPr>
          <a:xfrm flipH="1">
            <a:off x="172387" y="3722507"/>
            <a:ext cx="2453218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Влияние криминальных структур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553" name="Google Shape;1553;p53"/>
          <p:cNvCxnSpPr/>
          <p:nvPr/>
        </p:nvCxnSpPr>
        <p:spPr>
          <a:xfrm rot="10800000">
            <a:off x="2689950" y="4125525"/>
            <a:ext cx="12384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54" name="Google Shape;1554;p53"/>
          <p:cNvSpPr txBox="1"/>
          <p:nvPr/>
        </p:nvSpPr>
        <p:spPr>
          <a:xfrm flipH="1">
            <a:off x="247336" y="2529685"/>
            <a:ext cx="224183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Давление проверяющих органов 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556" name="Google Shape;1556;p53"/>
          <p:cNvCxnSpPr/>
          <p:nvPr/>
        </p:nvCxnSpPr>
        <p:spPr>
          <a:xfrm rot="10800000">
            <a:off x="2689950" y="1722825"/>
            <a:ext cx="12384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57" name="Google Shape;1557;p53"/>
          <p:cNvSpPr txBox="1">
            <a:spLocks noGrp="1"/>
          </p:cNvSpPr>
          <p:nvPr>
            <p:ph type="title"/>
          </p:nvPr>
        </p:nvSpPr>
        <p:spPr>
          <a:xfrm>
            <a:off x="1167230" y="125104"/>
            <a:ext cx="681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Глобальные проблемы </a:t>
            </a:r>
            <a:r>
              <a:rPr lang="ru-RU" dirty="0" err="1" smtClean="0"/>
              <a:t>инвестклимата</a:t>
            </a:r>
            <a:r>
              <a:rPr lang="ru-RU" dirty="0" smtClean="0"/>
              <a:t> КР</a:t>
            </a:r>
            <a:endParaRPr dirty="0"/>
          </a:p>
        </p:txBody>
      </p:sp>
      <p:cxnSp>
        <p:nvCxnSpPr>
          <p:cNvPr id="1558" name="Google Shape;1558;p53"/>
          <p:cNvCxnSpPr/>
          <p:nvPr/>
        </p:nvCxnSpPr>
        <p:spPr>
          <a:xfrm>
            <a:off x="2689950" y="2924175"/>
            <a:ext cx="595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59" name="Google Shape;1559;p53"/>
          <p:cNvCxnSpPr/>
          <p:nvPr/>
        </p:nvCxnSpPr>
        <p:spPr>
          <a:xfrm>
            <a:off x="5862900" y="2924175"/>
            <a:ext cx="5952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60" name="Google Shape;1560;p53"/>
          <p:cNvSpPr/>
          <p:nvPr/>
        </p:nvSpPr>
        <p:spPr>
          <a:xfrm>
            <a:off x="4836094" y="1392675"/>
            <a:ext cx="762000" cy="6603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561" name="Google Shape;1561;p53"/>
          <p:cNvSpPr/>
          <p:nvPr/>
        </p:nvSpPr>
        <p:spPr>
          <a:xfrm>
            <a:off x="3561619" y="1392675"/>
            <a:ext cx="762000" cy="6603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accent4"/>
              </a:solidFill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562" name="Google Shape;1562;p53"/>
          <p:cNvSpPr/>
          <p:nvPr/>
        </p:nvSpPr>
        <p:spPr>
          <a:xfrm>
            <a:off x="2882969" y="2594025"/>
            <a:ext cx="762000" cy="6603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5"/>
              </a:solidFill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563" name="Google Shape;1563;p53"/>
          <p:cNvSpPr/>
          <p:nvPr/>
        </p:nvSpPr>
        <p:spPr>
          <a:xfrm>
            <a:off x="4836094" y="3795375"/>
            <a:ext cx="762000" cy="6603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4"/>
              </a:solidFill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564" name="Google Shape;1564;p53"/>
          <p:cNvSpPr/>
          <p:nvPr/>
        </p:nvSpPr>
        <p:spPr>
          <a:xfrm>
            <a:off x="3561619" y="3795375"/>
            <a:ext cx="762000" cy="6603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565" name="Google Shape;1565;p53"/>
          <p:cNvSpPr/>
          <p:nvPr/>
        </p:nvSpPr>
        <p:spPr>
          <a:xfrm>
            <a:off x="5457894" y="2594025"/>
            <a:ext cx="762000" cy="6603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566" name="Google Shape;1566;p53"/>
          <p:cNvSpPr/>
          <p:nvPr/>
        </p:nvSpPr>
        <p:spPr>
          <a:xfrm>
            <a:off x="4228373" y="2531450"/>
            <a:ext cx="786227" cy="785459"/>
          </a:xfrm>
          <a:custGeom>
            <a:avLst/>
            <a:gdLst/>
            <a:ahLst/>
            <a:cxnLst/>
            <a:rect l="l" t="t" r="r" b="b"/>
            <a:pathLst>
              <a:path w="11264" h="11253" extrusionOk="0">
                <a:moveTo>
                  <a:pt x="9847" y="548"/>
                </a:moveTo>
                <a:lnTo>
                  <a:pt x="9847" y="1203"/>
                </a:lnTo>
                <a:cubicBezTo>
                  <a:pt x="9847" y="1299"/>
                  <a:pt x="9930" y="1370"/>
                  <a:pt x="10014" y="1370"/>
                </a:cubicBezTo>
                <a:lnTo>
                  <a:pt x="10669" y="1370"/>
                </a:lnTo>
                <a:lnTo>
                  <a:pt x="9252" y="2811"/>
                </a:lnTo>
                <a:lnTo>
                  <a:pt x="8656" y="2811"/>
                </a:lnTo>
                <a:lnTo>
                  <a:pt x="9609" y="1858"/>
                </a:lnTo>
                <a:cubicBezTo>
                  <a:pt x="9668" y="1799"/>
                  <a:pt x="9668" y="1703"/>
                  <a:pt x="9609" y="1620"/>
                </a:cubicBezTo>
                <a:cubicBezTo>
                  <a:pt x="9579" y="1590"/>
                  <a:pt x="9537" y="1575"/>
                  <a:pt x="9494" y="1575"/>
                </a:cubicBezTo>
                <a:cubicBezTo>
                  <a:pt x="9451" y="1575"/>
                  <a:pt x="9406" y="1590"/>
                  <a:pt x="9371" y="1620"/>
                </a:cubicBezTo>
                <a:lnTo>
                  <a:pt x="8418" y="2572"/>
                </a:lnTo>
                <a:lnTo>
                  <a:pt x="8418" y="1977"/>
                </a:lnTo>
                <a:lnTo>
                  <a:pt x="9847" y="548"/>
                </a:lnTo>
                <a:close/>
                <a:moveTo>
                  <a:pt x="4549" y="2442"/>
                </a:moveTo>
                <a:cubicBezTo>
                  <a:pt x="5668" y="2442"/>
                  <a:pt x="6680" y="2870"/>
                  <a:pt x="7430" y="3573"/>
                </a:cubicBezTo>
                <a:lnTo>
                  <a:pt x="4430" y="6561"/>
                </a:lnTo>
                <a:cubicBezTo>
                  <a:pt x="4370" y="6621"/>
                  <a:pt x="4370" y="6728"/>
                  <a:pt x="4430" y="6799"/>
                </a:cubicBezTo>
                <a:cubicBezTo>
                  <a:pt x="4465" y="6835"/>
                  <a:pt x="4513" y="6847"/>
                  <a:pt x="4549" y="6847"/>
                </a:cubicBezTo>
                <a:cubicBezTo>
                  <a:pt x="4596" y="6847"/>
                  <a:pt x="4644" y="6835"/>
                  <a:pt x="4668" y="6799"/>
                </a:cubicBezTo>
                <a:lnTo>
                  <a:pt x="5418" y="6061"/>
                </a:lnTo>
                <a:cubicBezTo>
                  <a:pt x="5549" y="6240"/>
                  <a:pt x="5620" y="6466"/>
                  <a:pt x="5620" y="6680"/>
                </a:cubicBezTo>
                <a:cubicBezTo>
                  <a:pt x="5620" y="7275"/>
                  <a:pt x="5144" y="7752"/>
                  <a:pt x="4549" y="7752"/>
                </a:cubicBezTo>
                <a:cubicBezTo>
                  <a:pt x="3953" y="7752"/>
                  <a:pt x="3477" y="7275"/>
                  <a:pt x="3477" y="6680"/>
                </a:cubicBezTo>
                <a:cubicBezTo>
                  <a:pt x="3477" y="6085"/>
                  <a:pt x="3953" y="5609"/>
                  <a:pt x="4549" y="5609"/>
                </a:cubicBezTo>
                <a:cubicBezTo>
                  <a:pt x="4608" y="5609"/>
                  <a:pt x="4680" y="5609"/>
                  <a:pt x="4739" y="5632"/>
                </a:cubicBezTo>
                <a:cubicBezTo>
                  <a:pt x="4747" y="5633"/>
                  <a:pt x="4755" y="5634"/>
                  <a:pt x="4763" y="5634"/>
                </a:cubicBezTo>
                <a:cubicBezTo>
                  <a:pt x="4848" y="5634"/>
                  <a:pt x="4920" y="5577"/>
                  <a:pt x="4942" y="5490"/>
                </a:cubicBezTo>
                <a:cubicBezTo>
                  <a:pt x="4954" y="5406"/>
                  <a:pt x="4894" y="5311"/>
                  <a:pt x="4799" y="5299"/>
                </a:cubicBezTo>
                <a:cubicBezTo>
                  <a:pt x="4715" y="5287"/>
                  <a:pt x="4620" y="5275"/>
                  <a:pt x="4549" y="5275"/>
                </a:cubicBezTo>
                <a:cubicBezTo>
                  <a:pt x="3775" y="5275"/>
                  <a:pt x="3156" y="5894"/>
                  <a:pt x="3156" y="6668"/>
                </a:cubicBezTo>
                <a:cubicBezTo>
                  <a:pt x="3156" y="7442"/>
                  <a:pt x="3775" y="8073"/>
                  <a:pt x="4549" y="8073"/>
                </a:cubicBezTo>
                <a:cubicBezTo>
                  <a:pt x="5323" y="8073"/>
                  <a:pt x="5954" y="7442"/>
                  <a:pt x="5954" y="6668"/>
                </a:cubicBezTo>
                <a:cubicBezTo>
                  <a:pt x="5954" y="6359"/>
                  <a:pt x="5847" y="6049"/>
                  <a:pt x="5656" y="5811"/>
                </a:cubicBezTo>
                <a:lnTo>
                  <a:pt x="6168" y="5287"/>
                </a:lnTo>
                <a:cubicBezTo>
                  <a:pt x="6501" y="5668"/>
                  <a:pt x="6680" y="6168"/>
                  <a:pt x="6680" y="6668"/>
                </a:cubicBezTo>
                <a:cubicBezTo>
                  <a:pt x="6680" y="7847"/>
                  <a:pt x="5727" y="8799"/>
                  <a:pt x="4549" y="8799"/>
                </a:cubicBezTo>
                <a:cubicBezTo>
                  <a:pt x="3370" y="8799"/>
                  <a:pt x="2418" y="7847"/>
                  <a:pt x="2418" y="6668"/>
                </a:cubicBezTo>
                <a:cubicBezTo>
                  <a:pt x="2418" y="5490"/>
                  <a:pt x="3370" y="4537"/>
                  <a:pt x="4549" y="4537"/>
                </a:cubicBezTo>
                <a:cubicBezTo>
                  <a:pt x="4906" y="4537"/>
                  <a:pt x="5251" y="4632"/>
                  <a:pt x="5561" y="4799"/>
                </a:cubicBezTo>
                <a:cubicBezTo>
                  <a:pt x="5583" y="4810"/>
                  <a:pt x="5608" y="4815"/>
                  <a:pt x="5635" y="4815"/>
                </a:cubicBezTo>
                <a:cubicBezTo>
                  <a:pt x="5693" y="4815"/>
                  <a:pt x="5754" y="4789"/>
                  <a:pt x="5787" y="4739"/>
                </a:cubicBezTo>
                <a:cubicBezTo>
                  <a:pt x="5835" y="4656"/>
                  <a:pt x="5799" y="4561"/>
                  <a:pt x="5727" y="4513"/>
                </a:cubicBezTo>
                <a:cubicBezTo>
                  <a:pt x="5370" y="4323"/>
                  <a:pt x="4965" y="4216"/>
                  <a:pt x="4561" y="4216"/>
                </a:cubicBezTo>
                <a:cubicBezTo>
                  <a:pt x="3215" y="4216"/>
                  <a:pt x="2108" y="5311"/>
                  <a:pt x="2108" y="6668"/>
                </a:cubicBezTo>
                <a:cubicBezTo>
                  <a:pt x="2108" y="8026"/>
                  <a:pt x="3215" y="9121"/>
                  <a:pt x="4561" y="9121"/>
                </a:cubicBezTo>
                <a:cubicBezTo>
                  <a:pt x="5918" y="9121"/>
                  <a:pt x="7025" y="8026"/>
                  <a:pt x="7025" y="6668"/>
                </a:cubicBezTo>
                <a:cubicBezTo>
                  <a:pt x="7025" y="6073"/>
                  <a:pt x="6811" y="5490"/>
                  <a:pt x="6406" y="5049"/>
                </a:cubicBezTo>
                <a:lnTo>
                  <a:pt x="6930" y="4525"/>
                </a:lnTo>
                <a:cubicBezTo>
                  <a:pt x="7466" y="5109"/>
                  <a:pt x="7752" y="5871"/>
                  <a:pt x="7752" y="6656"/>
                </a:cubicBezTo>
                <a:cubicBezTo>
                  <a:pt x="7752" y="8407"/>
                  <a:pt x="6323" y="9835"/>
                  <a:pt x="4561" y="9835"/>
                </a:cubicBezTo>
                <a:cubicBezTo>
                  <a:pt x="2810" y="9835"/>
                  <a:pt x="1382" y="8407"/>
                  <a:pt x="1382" y="6656"/>
                </a:cubicBezTo>
                <a:cubicBezTo>
                  <a:pt x="1382" y="4894"/>
                  <a:pt x="2810" y="3465"/>
                  <a:pt x="4561" y="3465"/>
                </a:cubicBezTo>
                <a:cubicBezTo>
                  <a:pt x="5180" y="3465"/>
                  <a:pt x="5775" y="3644"/>
                  <a:pt x="6275" y="3977"/>
                </a:cubicBezTo>
                <a:cubicBezTo>
                  <a:pt x="6300" y="3994"/>
                  <a:pt x="6330" y="4002"/>
                  <a:pt x="6360" y="4002"/>
                </a:cubicBezTo>
                <a:cubicBezTo>
                  <a:pt x="6415" y="4002"/>
                  <a:pt x="6471" y="3976"/>
                  <a:pt x="6501" y="3930"/>
                </a:cubicBezTo>
                <a:cubicBezTo>
                  <a:pt x="6549" y="3858"/>
                  <a:pt x="6525" y="3751"/>
                  <a:pt x="6454" y="3704"/>
                </a:cubicBezTo>
                <a:cubicBezTo>
                  <a:pt x="5894" y="3346"/>
                  <a:pt x="5239" y="3156"/>
                  <a:pt x="4561" y="3156"/>
                </a:cubicBezTo>
                <a:cubicBezTo>
                  <a:pt x="2632" y="3156"/>
                  <a:pt x="1048" y="4739"/>
                  <a:pt x="1048" y="6668"/>
                </a:cubicBezTo>
                <a:cubicBezTo>
                  <a:pt x="1048" y="8609"/>
                  <a:pt x="2632" y="10181"/>
                  <a:pt x="4561" y="10181"/>
                </a:cubicBezTo>
                <a:cubicBezTo>
                  <a:pt x="6501" y="10181"/>
                  <a:pt x="8073" y="8609"/>
                  <a:pt x="8073" y="6668"/>
                </a:cubicBezTo>
                <a:cubicBezTo>
                  <a:pt x="8073" y="5787"/>
                  <a:pt x="7752" y="4954"/>
                  <a:pt x="7156" y="4299"/>
                </a:cubicBezTo>
                <a:lnTo>
                  <a:pt x="7680" y="3787"/>
                </a:lnTo>
                <a:cubicBezTo>
                  <a:pt x="8383" y="4561"/>
                  <a:pt x="8799" y="5573"/>
                  <a:pt x="8799" y="6680"/>
                </a:cubicBezTo>
                <a:cubicBezTo>
                  <a:pt x="8799" y="9026"/>
                  <a:pt x="6894" y="10931"/>
                  <a:pt x="4549" y="10931"/>
                </a:cubicBezTo>
                <a:cubicBezTo>
                  <a:pt x="2215" y="10931"/>
                  <a:pt x="310" y="9026"/>
                  <a:pt x="310" y="6680"/>
                </a:cubicBezTo>
                <a:cubicBezTo>
                  <a:pt x="310" y="4347"/>
                  <a:pt x="2215" y="2442"/>
                  <a:pt x="4549" y="2442"/>
                </a:cubicBezTo>
                <a:close/>
                <a:moveTo>
                  <a:pt x="10023" y="1"/>
                </a:moveTo>
                <a:cubicBezTo>
                  <a:pt x="9981" y="1"/>
                  <a:pt x="9938" y="17"/>
                  <a:pt x="9907" y="48"/>
                </a:cubicBezTo>
                <a:lnTo>
                  <a:pt x="8156" y="1799"/>
                </a:lnTo>
                <a:cubicBezTo>
                  <a:pt x="8121" y="1834"/>
                  <a:pt x="8109" y="1882"/>
                  <a:pt x="8109" y="1918"/>
                </a:cubicBezTo>
                <a:lnTo>
                  <a:pt x="8109" y="2906"/>
                </a:lnTo>
                <a:lnTo>
                  <a:pt x="7680" y="3334"/>
                </a:lnTo>
                <a:cubicBezTo>
                  <a:pt x="6859" y="2572"/>
                  <a:pt x="5775" y="2120"/>
                  <a:pt x="4573" y="2120"/>
                </a:cubicBezTo>
                <a:cubicBezTo>
                  <a:pt x="2048" y="2120"/>
                  <a:pt x="1" y="4168"/>
                  <a:pt x="1" y="6680"/>
                </a:cubicBezTo>
                <a:cubicBezTo>
                  <a:pt x="1" y="9204"/>
                  <a:pt x="2048" y="11252"/>
                  <a:pt x="4573" y="11252"/>
                </a:cubicBezTo>
                <a:cubicBezTo>
                  <a:pt x="7085" y="11252"/>
                  <a:pt x="9133" y="9204"/>
                  <a:pt x="9133" y="6680"/>
                </a:cubicBezTo>
                <a:cubicBezTo>
                  <a:pt x="9133" y="5478"/>
                  <a:pt x="8680" y="4394"/>
                  <a:pt x="7918" y="3573"/>
                </a:cubicBezTo>
                <a:lnTo>
                  <a:pt x="8347" y="3144"/>
                </a:lnTo>
                <a:lnTo>
                  <a:pt x="9335" y="3144"/>
                </a:lnTo>
                <a:cubicBezTo>
                  <a:pt x="9371" y="3144"/>
                  <a:pt x="9418" y="3132"/>
                  <a:pt x="9454" y="3096"/>
                </a:cubicBezTo>
                <a:lnTo>
                  <a:pt x="11204" y="1346"/>
                </a:lnTo>
                <a:cubicBezTo>
                  <a:pt x="11252" y="1287"/>
                  <a:pt x="11264" y="1227"/>
                  <a:pt x="11240" y="1168"/>
                </a:cubicBezTo>
                <a:cubicBezTo>
                  <a:pt x="11204" y="1108"/>
                  <a:pt x="11145" y="1060"/>
                  <a:pt x="11085" y="1060"/>
                </a:cubicBezTo>
                <a:lnTo>
                  <a:pt x="10192" y="1060"/>
                </a:lnTo>
                <a:lnTo>
                  <a:pt x="10192" y="167"/>
                </a:lnTo>
                <a:cubicBezTo>
                  <a:pt x="10192" y="108"/>
                  <a:pt x="10145" y="36"/>
                  <a:pt x="10085" y="13"/>
                </a:cubicBezTo>
                <a:cubicBezTo>
                  <a:pt x="10065" y="5"/>
                  <a:pt x="10044" y="1"/>
                  <a:pt x="10023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1543;p53"/>
          <p:cNvSpPr txBox="1"/>
          <p:nvPr/>
        </p:nvSpPr>
        <p:spPr>
          <a:xfrm>
            <a:off x="2096535" y="694451"/>
            <a:ext cx="1896158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Недееспособность судебной системы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" name="Google Shape;1543;p53"/>
          <p:cNvSpPr txBox="1"/>
          <p:nvPr/>
        </p:nvSpPr>
        <p:spPr>
          <a:xfrm>
            <a:off x="6583923" y="1299662"/>
            <a:ext cx="256007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Низкая квалификация госслужащих и кадровой политики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" name="Google Shape;1543;p53"/>
          <p:cNvSpPr txBox="1"/>
          <p:nvPr/>
        </p:nvSpPr>
        <p:spPr>
          <a:xfrm>
            <a:off x="5101774" y="607253"/>
            <a:ext cx="283713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Слабая </a:t>
            </a:r>
            <a:r>
              <a:rPr lang="ru-RU" b="1" dirty="0" err="1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госстратегия</a:t>
            </a: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развития предпринимательства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" name="Google Shape;1543;p53"/>
          <p:cNvSpPr txBox="1"/>
          <p:nvPr/>
        </p:nvSpPr>
        <p:spPr>
          <a:xfrm>
            <a:off x="5240305" y="4445457"/>
            <a:ext cx="256007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Общий социально-экономический дисбаланс</a:t>
            </a:r>
            <a:endParaRPr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2599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/>
          <p:cNvSpPr>
            <a:spLocks noGrp="1"/>
          </p:cNvSpPr>
          <p:nvPr>
            <p:ph type="subTitle" idx="8"/>
          </p:nvPr>
        </p:nvSpPr>
        <p:spPr>
          <a:xfrm flipH="1">
            <a:off x="4575145" y="1564769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внесение </a:t>
            </a:r>
            <a:r>
              <a:rPr lang="ru-RU" sz="1600" dirty="0">
                <a:solidFill>
                  <a:schemeClr val="tx1"/>
                </a:solidFill>
              </a:rPr>
              <a:t>изменений в </a:t>
            </a:r>
            <a:r>
              <a:rPr lang="ru-RU" sz="1600" dirty="0" smtClean="0">
                <a:solidFill>
                  <a:schemeClr val="tx1"/>
                </a:solidFill>
              </a:rPr>
              <a:t>ЗКР </a:t>
            </a:r>
            <a:r>
              <a:rPr lang="ru-RU" sz="1600" dirty="0">
                <a:solidFill>
                  <a:schemeClr val="tx1"/>
                </a:solidFill>
              </a:rPr>
              <a:t>«О нормативных правовых актах Кыргызской Республики»</a:t>
            </a:r>
          </a:p>
        </p:txBody>
      </p:sp>
      <p:sp>
        <p:nvSpPr>
          <p:cNvPr id="12" name="Подзаголовок 11"/>
          <p:cNvSpPr>
            <a:spLocks noGrp="1"/>
          </p:cNvSpPr>
          <p:nvPr>
            <p:ph type="subTitle" idx="13"/>
          </p:nvPr>
        </p:nvSpPr>
        <p:spPr>
          <a:xfrm flipH="1">
            <a:off x="697043" y="3364192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внесение </a:t>
            </a:r>
            <a:r>
              <a:rPr lang="ru-RU" sz="1600" dirty="0">
                <a:solidFill>
                  <a:schemeClr val="tx1"/>
                </a:solidFill>
              </a:rPr>
              <a:t>изменений в законодательство в сфере </a:t>
            </a:r>
            <a:r>
              <a:rPr lang="ru-RU" sz="1600" dirty="0" smtClean="0">
                <a:solidFill>
                  <a:schemeClr val="tx1"/>
                </a:solidFill>
              </a:rPr>
              <a:t>государственного регулирования </a:t>
            </a:r>
            <a:r>
              <a:rPr lang="ru-RU" sz="1600" dirty="0">
                <a:solidFill>
                  <a:schemeClr val="tx1"/>
                </a:solidFill>
              </a:rPr>
              <a:t>производства алкогольной продукции</a:t>
            </a:r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 smtClean="0"/>
              <a:t>Законодательные инициативы КР</a:t>
            </a:r>
            <a:endParaRPr lang="ru-RU" sz="3000" dirty="0"/>
          </a:p>
        </p:txBody>
      </p:sp>
      <p:sp>
        <p:nvSpPr>
          <p:cNvPr id="15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696089" y="2461562"/>
            <a:ext cx="3553666" cy="293687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внесение </a:t>
            </a:r>
            <a:r>
              <a:rPr lang="ru-RU" sz="1600" dirty="0">
                <a:solidFill>
                  <a:schemeClr val="tx1"/>
                </a:solidFill>
              </a:rPr>
              <a:t>изменений в законодательство в сфере </a:t>
            </a:r>
            <a:r>
              <a:rPr lang="ru-RU" sz="1600" dirty="0" smtClean="0">
                <a:solidFill>
                  <a:schemeClr val="tx1"/>
                </a:solidFill>
              </a:rPr>
              <a:t>государственного </a:t>
            </a:r>
            <a:r>
              <a:rPr lang="ru-RU" sz="1600" dirty="0">
                <a:solidFill>
                  <a:schemeClr val="tx1"/>
                </a:solidFill>
              </a:rPr>
              <a:t>регулирования цен</a:t>
            </a:r>
          </a:p>
        </p:txBody>
      </p:sp>
      <p:sp>
        <p:nvSpPr>
          <p:cNvPr id="1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4575145" y="3364192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>
                <a:solidFill>
                  <a:schemeClr val="tx1"/>
                </a:solidFill>
              </a:rPr>
              <a:t>в</a:t>
            </a:r>
            <a:r>
              <a:rPr lang="ru-RU" sz="1600" dirty="0" smtClean="0">
                <a:solidFill>
                  <a:schemeClr val="tx1"/>
                </a:solidFill>
              </a:rPr>
              <a:t>несение изменений в законодательство в </a:t>
            </a:r>
            <a:r>
              <a:rPr lang="ru-RU" sz="1600" dirty="0">
                <a:solidFill>
                  <a:schemeClr val="tx1"/>
                </a:solidFill>
              </a:rPr>
              <a:t>сфере антикризисного управления</a:t>
            </a:r>
          </a:p>
        </p:txBody>
      </p:sp>
      <p:sp>
        <p:nvSpPr>
          <p:cNvPr id="18" name="Подзаголовок 11"/>
          <p:cNvSpPr>
            <a:spLocks noGrp="1"/>
          </p:cNvSpPr>
          <p:nvPr>
            <p:ph type="subTitle" idx="13"/>
          </p:nvPr>
        </p:nvSpPr>
        <p:spPr>
          <a:xfrm flipH="1">
            <a:off x="696089" y="1559519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>
                <a:solidFill>
                  <a:schemeClr val="tx1"/>
                </a:solidFill>
              </a:rPr>
              <a:t>в</a:t>
            </a:r>
            <a:r>
              <a:rPr lang="ru-RU" sz="1600" dirty="0" smtClean="0">
                <a:solidFill>
                  <a:schemeClr val="tx1"/>
                </a:solidFill>
              </a:rPr>
              <a:t>несение изменений в законодательство в сфере налогообложения (НК КР)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4575079" y="2461562"/>
            <a:ext cx="3553666" cy="293687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проект ЗКР </a:t>
            </a:r>
            <a:r>
              <a:rPr lang="ru-RU" sz="1600" dirty="0">
                <a:solidFill>
                  <a:schemeClr val="tx1"/>
                </a:solidFill>
              </a:rPr>
              <a:t>«О добровольной легализации и амнистии активов физических лиц»</a:t>
            </a:r>
          </a:p>
        </p:txBody>
      </p:sp>
    </p:spTree>
    <p:extLst>
      <p:ext uri="{BB962C8B-B14F-4D97-AF65-F5344CB8AC3E}">
        <p14:creationId xmlns:p14="http://schemas.microsoft.com/office/powerpoint/2010/main" val="228424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/>
          <p:cNvSpPr>
            <a:spLocks noGrp="1"/>
          </p:cNvSpPr>
          <p:nvPr>
            <p:ph type="subTitle" idx="8"/>
          </p:nvPr>
        </p:nvSpPr>
        <p:spPr>
          <a:xfrm flipH="1">
            <a:off x="4582640" y="1549778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>
                <a:solidFill>
                  <a:schemeClr val="tx1"/>
                </a:solidFill>
              </a:rPr>
              <a:t>проект ЗКР «О внесении изменений в Кодекс КР о правонарушениях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11"/>
          <p:cNvSpPr>
            <a:spLocks noGrp="1"/>
          </p:cNvSpPr>
          <p:nvPr>
            <p:ph type="subTitle" idx="13"/>
          </p:nvPr>
        </p:nvSpPr>
        <p:spPr>
          <a:xfrm flipH="1">
            <a:off x="704538" y="3349201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>
                <a:solidFill>
                  <a:schemeClr val="tx1"/>
                </a:solidFill>
              </a:rPr>
              <a:t>внесение изменений в законодательство в сфере </a:t>
            </a:r>
            <a:r>
              <a:rPr lang="ru-RU" sz="1600" dirty="0" smtClean="0">
                <a:solidFill>
                  <a:schemeClr val="tx1"/>
                </a:solidFill>
              </a:rPr>
              <a:t>государственного</a:t>
            </a:r>
            <a:endParaRPr lang="ru-RU" sz="1600" dirty="0">
              <a:solidFill>
                <a:schemeClr val="tx1"/>
              </a:solidFill>
            </a:endParaRPr>
          </a:p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социального страхования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 smtClean="0"/>
              <a:t>Законодательные инициативы КР</a:t>
            </a:r>
            <a:endParaRPr lang="ru-RU" sz="3000" dirty="0"/>
          </a:p>
        </p:txBody>
      </p:sp>
      <p:sp>
        <p:nvSpPr>
          <p:cNvPr id="15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703584" y="2446571"/>
            <a:ext cx="3553666" cy="293687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внесение </a:t>
            </a:r>
            <a:r>
              <a:rPr lang="ru-RU" sz="1600" dirty="0">
                <a:solidFill>
                  <a:schemeClr val="tx1"/>
                </a:solidFill>
              </a:rPr>
              <a:t>изменений в законодательство в сфере </a:t>
            </a:r>
            <a:r>
              <a:rPr lang="ru-RU" sz="1600" dirty="0" smtClean="0">
                <a:solidFill>
                  <a:schemeClr val="tx1"/>
                </a:solidFill>
              </a:rPr>
              <a:t>недропользования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8" name="Подзаголовок 11"/>
          <p:cNvSpPr>
            <a:spLocks noGrp="1"/>
          </p:cNvSpPr>
          <p:nvPr>
            <p:ph type="subTitle" idx="13"/>
          </p:nvPr>
        </p:nvSpPr>
        <p:spPr>
          <a:xfrm flipH="1">
            <a:off x="703584" y="1544528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проект ЗКР </a:t>
            </a:r>
            <a:r>
              <a:rPr lang="ru-RU" sz="1600" dirty="0">
                <a:solidFill>
                  <a:schemeClr val="tx1"/>
                </a:solidFill>
              </a:rPr>
              <a:t>«О внесении изменений в Кодекс КР о правонарушениях»</a:t>
            </a:r>
          </a:p>
        </p:txBody>
      </p:sp>
      <p:sp>
        <p:nvSpPr>
          <p:cNvPr id="20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4582640" y="2447158"/>
            <a:ext cx="3552668" cy="293100"/>
          </a:xfrm>
        </p:spPr>
        <p:txBody>
          <a:bodyPr anchor="t"/>
          <a:lstStyle/>
          <a:p>
            <a:pPr marL="90488" indent="0" algn="ctr">
              <a:tabLst>
                <a:tab pos="90488" algn="l"/>
              </a:tabLst>
            </a:pPr>
            <a:r>
              <a:rPr lang="ru-RU" sz="1600" dirty="0" smtClean="0">
                <a:solidFill>
                  <a:schemeClr val="tx1"/>
                </a:solidFill>
              </a:rPr>
              <a:t>внесение </a:t>
            </a:r>
            <a:r>
              <a:rPr lang="ru-RU" sz="1600" dirty="0">
                <a:solidFill>
                  <a:schemeClr val="tx1"/>
                </a:solidFill>
              </a:rPr>
              <a:t>изменений </a:t>
            </a:r>
            <a:r>
              <a:rPr lang="ru-RU" sz="1600" dirty="0" smtClean="0">
                <a:solidFill>
                  <a:schemeClr val="tx1"/>
                </a:solidFill>
              </a:rPr>
              <a:t>в законодательство в </a:t>
            </a:r>
            <a:r>
              <a:rPr lang="ru-RU" sz="1600" dirty="0">
                <a:solidFill>
                  <a:schemeClr val="tx1"/>
                </a:solidFill>
              </a:rPr>
              <a:t>сфере рынка ценных бумаг</a:t>
            </a:r>
          </a:p>
        </p:txBody>
      </p:sp>
      <p:sp>
        <p:nvSpPr>
          <p:cNvPr id="21" name="Подзаголовок 9"/>
          <p:cNvSpPr>
            <a:spLocks noGrp="1"/>
          </p:cNvSpPr>
          <p:nvPr>
            <p:ph type="subTitle" idx="8"/>
          </p:nvPr>
        </p:nvSpPr>
        <p:spPr>
          <a:xfrm flipH="1">
            <a:off x="4582640" y="3354451"/>
            <a:ext cx="3552668" cy="293100"/>
          </a:xfrm>
        </p:spPr>
        <p:txBody>
          <a:bodyPr anchor="t"/>
          <a:lstStyle/>
          <a:p>
            <a:pPr marL="90488" indent="0" algn="ctr"/>
            <a:r>
              <a:rPr lang="ru-RU" sz="1600" dirty="0" smtClean="0">
                <a:solidFill>
                  <a:schemeClr val="tx1"/>
                </a:solidFill>
              </a:rPr>
              <a:t>внесение </a:t>
            </a:r>
            <a:r>
              <a:rPr lang="ru-RU" sz="1600" dirty="0">
                <a:solidFill>
                  <a:schemeClr val="tx1"/>
                </a:solidFill>
              </a:rPr>
              <a:t>изменений в </a:t>
            </a:r>
            <a:r>
              <a:rPr lang="ru-RU" sz="1600" dirty="0" smtClean="0">
                <a:solidFill>
                  <a:schemeClr val="tx1"/>
                </a:solidFill>
              </a:rPr>
              <a:t>ЗКР </a:t>
            </a:r>
            <a:r>
              <a:rPr lang="ru-RU" sz="1600" dirty="0">
                <a:solidFill>
                  <a:schemeClr val="tx1"/>
                </a:solidFill>
              </a:rPr>
              <a:t>«О государственных </a:t>
            </a:r>
            <a:r>
              <a:rPr lang="ru-RU" sz="1600" dirty="0" smtClean="0">
                <a:solidFill>
                  <a:schemeClr val="tx1"/>
                </a:solidFill>
              </a:rPr>
              <a:t>закупках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893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786981" y="1017725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налогообложения (НК КР</a:t>
            </a:r>
            <a:r>
              <a:rPr lang="ru-RU" dirty="0" smtClean="0">
                <a:solidFill>
                  <a:schemeClr val="tx2"/>
                </a:solidFill>
              </a:rPr>
              <a:t>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5"/>
          </p:nvPr>
        </p:nvSpPr>
        <p:spPr>
          <a:xfrm>
            <a:off x="786907" y="1735101"/>
            <a:ext cx="7555043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Проект находится в Администрации Президента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Рекомендуется </a:t>
            </a:r>
            <a:r>
              <a:rPr lang="ru-RU" sz="1400" dirty="0"/>
              <a:t>подробнее обсудить проект и сопроводительные документы к нему со всеми заинтересованными лицами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endParaRPr lang="ru-RU" sz="14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786906" y="2598425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государственного регулирования </a:t>
            </a:r>
            <a:r>
              <a:rPr lang="ru-RU" dirty="0" smtClean="0">
                <a:solidFill>
                  <a:schemeClr val="tx2"/>
                </a:solidFill>
              </a:rPr>
              <a:t>цен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7"/>
          </p:nvPr>
        </p:nvSpPr>
        <p:spPr>
          <a:xfrm>
            <a:off x="786907" y="3315801"/>
            <a:ext cx="7555043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Проект находится в ЖК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Цель законопроекта - </a:t>
            </a:r>
            <a:r>
              <a:rPr lang="ru-RU" sz="1400" dirty="0"/>
              <a:t>регулирование цен </a:t>
            </a:r>
            <a:r>
              <a:rPr lang="ru-RU" sz="1400" dirty="0" smtClean="0"/>
              <a:t>социально </a:t>
            </a:r>
            <a:r>
              <a:rPr lang="ru-RU" sz="1400" dirty="0"/>
              <a:t>значимых </a:t>
            </a:r>
            <a:r>
              <a:rPr lang="ru-RU" sz="1400" dirty="0" smtClean="0"/>
              <a:t>товаров. Но зачем-то в </a:t>
            </a:r>
            <a:r>
              <a:rPr lang="ru-RU" sz="1400" dirty="0"/>
              <a:t>него </a:t>
            </a:r>
            <a:r>
              <a:rPr lang="ru-RU" sz="1400" dirty="0" smtClean="0"/>
              <a:t>включены вопросы </a:t>
            </a:r>
            <a:r>
              <a:rPr lang="ru-RU" sz="1400" dirty="0"/>
              <a:t>регулирования иных категорий товаров, работ, услуг</a:t>
            </a:r>
            <a:endParaRPr lang="ru-RU" sz="1400" dirty="0" smtClean="0"/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Рекомендуется не </a:t>
            </a:r>
            <a:r>
              <a:rPr lang="ru-RU" sz="1400" dirty="0"/>
              <a:t>принимать законопроект в предлагаемой </a:t>
            </a:r>
            <a:r>
              <a:rPr lang="ru-RU" sz="1400" dirty="0" smtClean="0"/>
              <a:t>редакции и подробнее </a:t>
            </a:r>
            <a:r>
              <a:rPr lang="ru-RU" sz="1400" dirty="0"/>
              <a:t>обсудить проект и сопроводительные документы к нему со всеми заинтересованными </a:t>
            </a:r>
            <a:r>
              <a:rPr lang="ru-RU" sz="1400" dirty="0" smtClean="0"/>
              <a:t>лицами</a:t>
            </a:r>
            <a:endParaRPr lang="ru-RU" sz="1400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/>
              <a:t>Законодательные инициативы КР</a:t>
            </a:r>
          </a:p>
        </p:txBody>
      </p:sp>
    </p:spTree>
    <p:extLst>
      <p:ext uri="{BB962C8B-B14F-4D97-AF65-F5344CB8AC3E}">
        <p14:creationId xmlns:p14="http://schemas.microsoft.com/office/powerpoint/2010/main" val="1479962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779487" y="1017725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проект ЗКР «О внесении изменений в Кодекс КР о правонарушениях»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5"/>
          </p:nvPr>
        </p:nvSpPr>
        <p:spPr>
          <a:xfrm>
            <a:off x="505918" y="1464440"/>
            <a:ext cx="8132164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Проект находится в ЖК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Есть </a:t>
            </a:r>
            <a:r>
              <a:rPr lang="ru-RU" sz="1400" dirty="0"/>
              <a:t>потенциальные противоречия и неясности в самом Законе, возможность применения к субъектам бизнеса неоправданно высоких штрафных санкций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Рекомендуется рассмотреть </a:t>
            </a:r>
            <a:r>
              <a:rPr lang="ru-RU" sz="1400" dirty="0"/>
              <a:t>вопрос проведения анализа регулятивного воздействия законопроекта, устранения противоречий и неясностей, и, в случае такой необходимости, общей целесообразности принятия законопроекта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779486" y="2928209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проект ЗКР «О противодействии коррупции»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7"/>
          </p:nvPr>
        </p:nvSpPr>
        <p:spPr>
          <a:xfrm>
            <a:off x="490925" y="3353277"/>
            <a:ext cx="8132164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/>
              <a:t>До 5 июля 2022 года находился </a:t>
            </a:r>
            <a:r>
              <a:rPr lang="ru-RU" sz="1400" dirty="0" smtClean="0"/>
              <a:t>в </a:t>
            </a:r>
            <a:r>
              <a:rPr lang="ru-RU" sz="1400" dirty="0"/>
              <a:t>статусе </a:t>
            </a:r>
            <a:r>
              <a:rPr lang="ru-RU" sz="1400" dirty="0" smtClean="0"/>
              <a:t>прохождения общественного </a:t>
            </a:r>
            <a:r>
              <a:rPr lang="ru-RU" sz="1400" dirty="0"/>
              <a:t>обсуждения, дальнейший статус неизвестен. </a:t>
            </a:r>
            <a:endParaRPr lang="ru-RU" sz="1400" dirty="0" smtClean="0"/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ky-KG" sz="1400" dirty="0" smtClean="0"/>
              <a:t>Недостаточно </a:t>
            </a:r>
            <a:r>
              <a:rPr lang="ky-KG" sz="1400" dirty="0"/>
              <a:t>тщательно рассмотрены коррупционные риски, связанные с принятием, применением или </a:t>
            </a:r>
            <a:r>
              <a:rPr lang="ky-KG" sz="1400" dirty="0" smtClean="0"/>
              <a:t>толкованием НПА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ky-KG" sz="1400" dirty="0" smtClean="0"/>
              <a:t>Рекомендуется доработать проект</a:t>
            </a:r>
            <a:endParaRPr lang="ru-RU" sz="1400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/>
              <a:t>Законодательные инициативы КР</a:t>
            </a:r>
          </a:p>
        </p:txBody>
      </p:sp>
    </p:spTree>
    <p:extLst>
      <p:ext uri="{BB962C8B-B14F-4D97-AF65-F5344CB8AC3E}">
        <p14:creationId xmlns:p14="http://schemas.microsoft.com/office/powerpoint/2010/main" val="1138052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577045" y="995239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недропользования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5"/>
          </p:nvPr>
        </p:nvSpPr>
        <p:spPr>
          <a:xfrm>
            <a:off x="292081" y="1457839"/>
            <a:ext cx="8124819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ky-KG" sz="1300" dirty="0"/>
              <a:t>Принят в третьем чтении 2 июня 2022 года, подписан Президентом КР 20 июня 2022 </a:t>
            </a:r>
            <a:r>
              <a:rPr lang="ky-KG" sz="1300" dirty="0" smtClean="0"/>
              <a:t>года</a:t>
            </a:r>
            <a:endParaRPr lang="ru-RU" sz="1300" dirty="0"/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Ряд </a:t>
            </a:r>
            <a:r>
              <a:rPr lang="ru-RU" sz="1300" dirty="0"/>
              <a:t>пробелов в законе, нарушения установленных процедур при принятии </a:t>
            </a:r>
            <a:r>
              <a:rPr lang="ru-RU" sz="1300" dirty="0" smtClean="0"/>
              <a:t>законопроекта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/>
              <a:t>Рассмотреть возможность в соответствии со статьей 59 Регламента Жогорку Кенеша КР вернуться к процедуре второго чтения законопроекта для устранения возникших в нем пробелов и </a:t>
            </a:r>
            <a:r>
              <a:rPr lang="ru-RU" sz="1300" dirty="0" smtClean="0"/>
              <a:t>неясностей</a:t>
            </a:r>
            <a:endParaRPr lang="ru-RU" sz="13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576970" y="2507181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государственного социального страхования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7"/>
          </p:nvPr>
        </p:nvSpPr>
        <p:spPr>
          <a:xfrm>
            <a:off x="292081" y="3187082"/>
            <a:ext cx="8567030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Проект находится в ЖК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Более </a:t>
            </a:r>
            <a:r>
              <a:rPr lang="ru-RU" sz="1300" dirty="0"/>
              <a:t>высокие размеры штрафов за нарушения в сфере государственного социального </a:t>
            </a:r>
            <a:r>
              <a:rPr lang="ru-RU" sz="1300" dirty="0" smtClean="0"/>
              <a:t>страхования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Рекомендуется рассмотреть </a:t>
            </a:r>
            <a:r>
              <a:rPr lang="ru-RU" sz="1300" dirty="0"/>
              <a:t>возможность уменьшения ставки страховых взносов для всех категорий </a:t>
            </a:r>
            <a:r>
              <a:rPr lang="ru-RU" sz="1300" dirty="0" smtClean="0"/>
              <a:t>бизнеса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Предлагаем не </a:t>
            </a:r>
            <a:r>
              <a:rPr lang="ru-RU" sz="1300" dirty="0"/>
              <a:t>увеличивать размеры штрафов за нарушения в сфере государственного социального </a:t>
            </a:r>
            <a:r>
              <a:rPr lang="ru-RU" sz="1300" dirty="0" smtClean="0"/>
              <a:t>страхования</a:t>
            </a:r>
            <a:endParaRPr lang="ru-RU" sz="1300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>
          <a:xfrm>
            <a:off x="940348" y="422539"/>
            <a:ext cx="6813600" cy="572700"/>
          </a:xfrm>
        </p:spPr>
        <p:txBody>
          <a:bodyPr/>
          <a:lstStyle/>
          <a:p>
            <a:r>
              <a:rPr lang="ru-RU" sz="3000" dirty="0"/>
              <a:t>Законодательные инициативы КР</a:t>
            </a:r>
          </a:p>
        </p:txBody>
      </p:sp>
    </p:spTree>
    <p:extLst>
      <p:ext uri="{BB962C8B-B14F-4D97-AF65-F5344CB8AC3E}">
        <p14:creationId xmlns:p14="http://schemas.microsoft.com/office/powerpoint/2010/main" val="2970981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854364" y="1239634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ЗКР «О </a:t>
            </a:r>
            <a:r>
              <a:rPr lang="ru-RU" dirty="0" smtClean="0">
                <a:solidFill>
                  <a:schemeClr val="tx2"/>
                </a:solidFill>
              </a:rPr>
              <a:t>НПА КР»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5"/>
          </p:nvPr>
        </p:nvSpPr>
        <p:spPr>
          <a:xfrm>
            <a:off x="854364" y="1754643"/>
            <a:ext cx="7555043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Проект находится в ЖК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Проектом предлагается сокращение срока общественного обсуждения проектов нормативных правовых актов.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Предлагаемое изменение вызывают </a:t>
            </a:r>
            <a:r>
              <a:rPr lang="ru-RU" sz="1400" dirty="0"/>
              <a:t>обеспокоенность и сомнение в целесообразности его принятия</a:t>
            </a:r>
            <a:r>
              <a:rPr lang="ru-RU" sz="1400" dirty="0" smtClean="0"/>
              <a:t>. Рекомендуется не принимать законопроект.</a:t>
            </a:r>
            <a:endParaRPr lang="ru-RU" sz="14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854364" y="3016846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проект ЗКР «О добровольной легализации и амнистии активов </a:t>
            </a:r>
            <a:r>
              <a:rPr lang="ru-RU" dirty="0" smtClean="0">
                <a:solidFill>
                  <a:schemeClr val="tx2"/>
                </a:solidFill>
              </a:rPr>
              <a:t>физ. </a:t>
            </a:r>
            <a:r>
              <a:rPr lang="ru-RU" dirty="0">
                <a:solidFill>
                  <a:schemeClr val="tx2"/>
                </a:solidFill>
              </a:rPr>
              <a:t>лиц»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7"/>
          </p:nvPr>
        </p:nvSpPr>
        <p:spPr>
          <a:xfrm>
            <a:off x="854364" y="3531855"/>
            <a:ext cx="7555043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/>
              <a:t>Проект находится в ЖК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Некоторые </a:t>
            </a:r>
            <a:r>
              <a:rPr lang="ru-RU" sz="1400" dirty="0"/>
              <a:t>риски в текущей версии законопроекта, включая вопросы соответствия законопроекта международным обязательствам КР, законодательству </a:t>
            </a:r>
            <a:r>
              <a:rPr lang="ru-RU" sz="1400" dirty="0" smtClean="0"/>
              <a:t>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Пересмотреть </a:t>
            </a:r>
            <a:r>
              <a:rPr lang="ru-RU" sz="1400" dirty="0"/>
              <a:t>законопроект с учетом обсуждения со всеми заинтересованными лицами.</a:t>
            </a:r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/>
              <a:t>Законодательные инициативы КР</a:t>
            </a:r>
          </a:p>
        </p:txBody>
      </p:sp>
    </p:spTree>
    <p:extLst>
      <p:ext uri="{BB962C8B-B14F-4D97-AF65-F5344CB8AC3E}">
        <p14:creationId xmlns:p14="http://schemas.microsoft.com/office/powerpoint/2010/main" val="1157052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921819" y="1017725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государственного регулирования производства алкогольной продукции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5"/>
          </p:nvPr>
        </p:nvSpPr>
        <p:spPr>
          <a:xfrm>
            <a:off x="637083" y="1735101"/>
            <a:ext cx="7839779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/>
              <a:t>Вынесен на общественное обсуждение 21 июля 2022 </a:t>
            </a:r>
            <a:r>
              <a:rPr lang="ru-RU" sz="1300" dirty="0" smtClean="0"/>
              <a:t>года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Проектом предлагается установление государственной монополии на производство этилового спирта.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Вызывает </a:t>
            </a:r>
            <a:r>
              <a:rPr lang="ru-RU" sz="1300" dirty="0"/>
              <a:t>обеспокоенность у бизнес-сообщества в данной </a:t>
            </a:r>
            <a:r>
              <a:rPr lang="ru-RU" sz="1300" dirty="0" smtClean="0"/>
              <a:t>сфере.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Рекомендуется создать </a:t>
            </a:r>
            <a:r>
              <a:rPr lang="ru-RU" sz="1300" dirty="0"/>
              <a:t>рабочую группу с участием всех заинтересованных </a:t>
            </a:r>
            <a:r>
              <a:rPr lang="ru-RU" sz="1300" dirty="0" smtClean="0"/>
              <a:t>лиц </a:t>
            </a:r>
            <a:r>
              <a:rPr lang="ru-RU" sz="1300" dirty="0"/>
              <a:t>для обсуждения и доработки законопроекта.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921819" y="3031430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антикризисного управления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7"/>
          </p:nvPr>
        </p:nvSpPr>
        <p:spPr>
          <a:xfrm>
            <a:off x="637084" y="3748806"/>
            <a:ext cx="7839780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/>
              <a:t>Проект находится в ЖК 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Предусматривается значительное </a:t>
            </a:r>
            <a:r>
              <a:rPr lang="ru-RU" sz="1300" dirty="0"/>
              <a:t>расширение полномочий Кабинета Министров </a:t>
            </a:r>
            <a:r>
              <a:rPr lang="ru-RU" sz="1300" dirty="0" smtClean="0"/>
              <a:t>КР</a:t>
            </a:r>
            <a:r>
              <a:rPr lang="en-US" sz="1300" dirty="0" smtClean="0"/>
              <a:t>,</a:t>
            </a:r>
            <a:r>
              <a:rPr lang="ru-RU" sz="1300" dirty="0" smtClean="0"/>
              <a:t> отмена </a:t>
            </a:r>
            <a:r>
              <a:rPr lang="ru-RU" sz="1300" dirty="0"/>
              <a:t>анализа регулятивного воздействия и минимального срока общественного </a:t>
            </a:r>
            <a:r>
              <a:rPr lang="ru-RU" sz="1300" dirty="0" smtClean="0"/>
              <a:t>обсуждения</a:t>
            </a:r>
            <a:endParaRPr lang="en-US" sz="1300" dirty="0" smtClean="0"/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300" dirty="0" smtClean="0"/>
              <a:t>Рекомендуется не </a:t>
            </a:r>
            <a:r>
              <a:rPr lang="ru-RU" sz="1300" dirty="0"/>
              <a:t>принимать </a:t>
            </a:r>
            <a:r>
              <a:rPr lang="ru-RU" sz="1300" dirty="0" smtClean="0"/>
              <a:t>изменения</a:t>
            </a:r>
            <a:endParaRPr lang="ru-RU" sz="1300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/>
              <a:t>Законодательные инициативы КР</a:t>
            </a:r>
          </a:p>
        </p:txBody>
      </p:sp>
    </p:spTree>
    <p:extLst>
      <p:ext uri="{BB962C8B-B14F-4D97-AF65-F5344CB8AC3E}">
        <p14:creationId xmlns:p14="http://schemas.microsoft.com/office/powerpoint/2010/main" val="896521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 flipH="1">
            <a:off x="719526" y="1098868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законодательство в сфере рынка ценных бумаг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5"/>
          </p:nvPr>
        </p:nvSpPr>
        <p:spPr>
          <a:xfrm>
            <a:off x="719452" y="1614644"/>
            <a:ext cx="7555043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/>
              <a:t>Вынесен на общественное обсуждение 20 сентября 2022 </a:t>
            </a:r>
            <a:r>
              <a:rPr lang="ru-RU" sz="1400" dirty="0" smtClean="0"/>
              <a:t>года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Значительное </a:t>
            </a:r>
            <a:r>
              <a:rPr lang="ru-RU" sz="1400" dirty="0"/>
              <a:t>увеличение минимального размера уставного капитала профессиональных участников рынка ценных бумаг, занимающихся брокерской, биржевой и депозитарной деятельностью</a:t>
            </a:r>
            <a:r>
              <a:rPr lang="ru-RU" sz="1400" dirty="0" smtClean="0"/>
              <a:t>.</a:t>
            </a:r>
            <a:endParaRPr lang="en-US" sz="1400" dirty="0" smtClean="0"/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/>
              <a:t>Рекомендуется </a:t>
            </a:r>
            <a:r>
              <a:rPr lang="ru-RU" sz="1400" dirty="0" smtClean="0"/>
              <a:t>не </a:t>
            </a:r>
            <a:r>
              <a:rPr lang="ru-RU" sz="1400" dirty="0"/>
              <a:t>принимать проект постановления в текущей </a:t>
            </a:r>
            <a:r>
              <a:rPr lang="ru-RU" sz="1400" dirty="0" smtClean="0"/>
              <a:t>версии и детально </a:t>
            </a:r>
            <a:r>
              <a:rPr lang="ru-RU" sz="1400" dirty="0"/>
              <a:t>обсудить его со всеми заинтересованными лицами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6"/>
          </p:nvPr>
        </p:nvSpPr>
        <p:spPr>
          <a:xfrm flipH="1">
            <a:off x="719452" y="3016847"/>
            <a:ext cx="7555043" cy="293100"/>
          </a:xfrm>
        </p:spPr>
        <p:txBody>
          <a:bodyPr anchor="t"/>
          <a:lstStyle/>
          <a:p>
            <a:pPr marL="90488" indent="0"/>
            <a:r>
              <a:rPr lang="ru-RU" dirty="0">
                <a:solidFill>
                  <a:schemeClr val="tx2"/>
                </a:solidFill>
              </a:rPr>
              <a:t>внесение изменений в ЗКР «О государственных закупках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7"/>
          </p:nvPr>
        </p:nvSpPr>
        <p:spPr>
          <a:xfrm>
            <a:off x="697042" y="3531856"/>
            <a:ext cx="7555043" cy="403200"/>
          </a:xfrm>
        </p:spPr>
        <p:txBody>
          <a:bodyPr anchor="t"/>
          <a:lstStyle/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/>
              <a:t>Вынесен на общественное обсуждение на сайте Президента </a:t>
            </a:r>
            <a:r>
              <a:rPr lang="ru-RU" sz="1400" dirty="0" smtClean="0"/>
              <a:t>КР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Проектом </a:t>
            </a:r>
            <a:r>
              <a:rPr lang="ru-RU" sz="1400" dirty="0"/>
              <a:t>предлагается </a:t>
            </a:r>
            <a:r>
              <a:rPr lang="ru-RU" sz="1400" dirty="0" smtClean="0"/>
              <a:t>исключение комиссии </a:t>
            </a:r>
            <a:r>
              <a:rPr lang="ru-RU" sz="1400" dirty="0"/>
              <a:t>по закупке, </a:t>
            </a:r>
            <a:r>
              <a:rPr lang="ru-RU" sz="1400" dirty="0" smtClean="0"/>
              <a:t>неограниченного </a:t>
            </a:r>
            <a:r>
              <a:rPr lang="ru-RU" sz="1400" dirty="0"/>
              <a:t>и ограниченного методов государственных закупок. </a:t>
            </a:r>
          </a:p>
          <a:p>
            <a:pPr marL="376238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Рекомендуется </a:t>
            </a:r>
            <a:r>
              <a:rPr lang="ru-RU" sz="1400" dirty="0"/>
              <a:t>не принимать </a:t>
            </a:r>
            <a:r>
              <a:rPr lang="ru-RU" sz="1400" dirty="0" smtClean="0"/>
              <a:t>законопроект </a:t>
            </a:r>
            <a:r>
              <a:rPr lang="ru-RU" sz="1400" dirty="0"/>
              <a:t>в текущей </a:t>
            </a:r>
            <a:r>
              <a:rPr lang="ru-RU" sz="1400" dirty="0" smtClean="0"/>
              <a:t>версии и подробнее </a:t>
            </a:r>
            <a:r>
              <a:rPr lang="ru-RU" sz="1400" dirty="0"/>
              <a:t>обсудить </a:t>
            </a:r>
            <a:r>
              <a:rPr lang="ru-RU" sz="1400" dirty="0" smtClean="0"/>
              <a:t>его со </a:t>
            </a:r>
            <a:r>
              <a:rPr lang="ru-RU" sz="1400" dirty="0"/>
              <a:t>всеми заинтересованными </a:t>
            </a:r>
            <a:r>
              <a:rPr lang="ru-RU" sz="1400" dirty="0" smtClean="0"/>
              <a:t>лицами</a:t>
            </a:r>
            <a:endParaRPr lang="ru-RU" sz="1400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r>
              <a:rPr lang="ru-RU" sz="3000" dirty="0"/>
              <a:t>Законодательные инициативы КР</a:t>
            </a:r>
          </a:p>
        </p:txBody>
      </p:sp>
    </p:spTree>
    <p:extLst>
      <p:ext uri="{BB962C8B-B14F-4D97-AF65-F5344CB8AC3E}">
        <p14:creationId xmlns:p14="http://schemas.microsoft.com/office/powerpoint/2010/main" val="592748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" name="Google Shape;2283;p70"/>
          <p:cNvSpPr txBox="1">
            <a:spLocks noGrp="1"/>
          </p:cNvSpPr>
          <p:nvPr>
            <p:ph type="title"/>
          </p:nvPr>
        </p:nvSpPr>
        <p:spPr>
          <a:xfrm>
            <a:off x="1724425" y="765050"/>
            <a:ext cx="4937700" cy="8448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THANKS!</a:t>
            </a:r>
            <a:endParaRPr/>
          </a:p>
        </p:txBody>
      </p:sp>
      <p:sp>
        <p:nvSpPr>
          <p:cNvPr id="2284" name="Google Shape;2284;p70"/>
          <p:cNvSpPr txBox="1">
            <a:spLocks noGrp="1"/>
          </p:cNvSpPr>
          <p:nvPr>
            <p:ph type="subTitle" idx="1"/>
          </p:nvPr>
        </p:nvSpPr>
        <p:spPr>
          <a:xfrm>
            <a:off x="1724425" y="1709928"/>
            <a:ext cx="3099900" cy="143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b="1"/>
              <a:t>Do you have any questions?</a:t>
            </a:r>
            <a:r>
              <a:rPr lang="en"/>
              <a:t> </a:t>
            </a:r>
            <a:r>
              <a:rPr lang="en">
                <a:uFill>
                  <a:noFill/>
                </a:uFill>
                <a:hlinkClick r:id="rId3"/>
              </a:rPr>
              <a:t>youremail@freepik.com</a:t>
            </a:r>
            <a:r>
              <a:rPr lang="en"/>
              <a:t/>
            </a:r>
            <a:br>
              <a:rPr lang="en"/>
            </a:br>
            <a:r>
              <a:rPr lang="en"/>
              <a:t>+91  620 421 838</a:t>
            </a:r>
            <a:br>
              <a:rPr lang="en"/>
            </a:br>
            <a:r>
              <a:rPr lang="en"/>
              <a:t>yourcompany.com</a:t>
            </a:r>
            <a:endParaRPr/>
          </a:p>
        </p:txBody>
      </p:sp>
      <p:grpSp>
        <p:nvGrpSpPr>
          <p:cNvPr id="2285" name="Google Shape;2285;p70"/>
          <p:cNvGrpSpPr/>
          <p:nvPr/>
        </p:nvGrpSpPr>
        <p:grpSpPr>
          <a:xfrm>
            <a:off x="1818785" y="3106975"/>
            <a:ext cx="1067780" cy="297015"/>
            <a:chOff x="4038112" y="3221275"/>
            <a:chExt cx="1067780" cy="297015"/>
          </a:xfrm>
        </p:grpSpPr>
        <p:sp>
          <p:nvSpPr>
            <p:cNvPr id="2286" name="Google Shape;2286;p70"/>
            <p:cNvSpPr/>
            <p:nvPr/>
          </p:nvSpPr>
          <p:spPr>
            <a:xfrm>
              <a:off x="4038112" y="3221376"/>
              <a:ext cx="296614" cy="296914"/>
            </a:xfrm>
            <a:custGeom>
              <a:avLst/>
              <a:gdLst/>
              <a:ahLst/>
              <a:cxnLst/>
              <a:rect l="l" t="t" r="r" b="b"/>
              <a:pathLst>
                <a:path w="10860" h="10872" extrusionOk="0">
                  <a:moveTo>
                    <a:pt x="5430" y="1"/>
                  </a:moveTo>
                  <a:cubicBezTo>
                    <a:pt x="3990" y="1"/>
                    <a:pt x="2608" y="560"/>
                    <a:pt x="1596" y="1584"/>
                  </a:cubicBezTo>
                  <a:cubicBezTo>
                    <a:pt x="561" y="2620"/>
                    <a:pt x="1" y="3989"/>
                    <a:pt x="1" y="5430"/>
                  </a:cubicBezTo>
                  <a:cubicBezTo>
                    <a:pt x="1" y="6561"/>
                    <a:pt x="346" y="7645"/>
                    <a:pt x="1001" y="8573"/>
                  </a:cubicBezTo>
                  <a:cubicBezTo>
                    <a:pt x="1632" y="9466"/>
                    <a:pt x="2513" y="10145"/>
                    <a:pt x="3537" y="10538"/>
                  </a:cubicBezTo>
                  <a:cubicBezTo>
                    <a:pt x="3559" y="10544"/>
                    <a:pt x="3579" y="10547"/>
                    <a:pt x="3599" y="10547"/>
                  </a:cubicBezTo>
                  <a:cubicBezTo>
                    <a:pt x="3656" y="10547"/>
                    <a:pt x="3704" y="10522"/>
                    <a:pt x="3740" y="10478"/>
                  </a:cubicBezTo>
                  <a:cubicBezTo>
                    <a:pt x="3763" y="10443"/>
                    <a:pt x="3763" y="10395"/>
                    <a:pt x="3763" y="10371"/>
                  </a:cubicBezTo>
                  <a:lnTo>
                    <a:pt x="3763" y="7275"/>
                  </a:lnTo>
                  <a:cubicBezTo>
                    <a:pt x="3763" y="7180"/>
                    <a:pt x="3692" y="7097"/>
                    <a:pt x="3585" y="7097"/>
                  </a:cubicBezTo>
                  <a:lnTo>
                    <a:pt x="2156" y="7097"/>
                  </a:lnTo>
                  <a:lnTo>
                    <a:pt x="2156" y="5835"/>
                  </a:lnTo>
                  <a:lnTo>
                    <a:pt x="3585" y="5835"/>
                  </a:lnTo>
                  <a:cubicBezTo>
                    <a:pt x="3680" y="5835"/>
                    <a:pt x="3763" y="5751"/>
                    <a:pt x="3763" y="5656"/>
                  </a:cubicBezTo>
                  <a:lnTo>
                    <a:pt x="3763" y="5430"/>
                  </a:lnTo>
                  <a:cubicBezTo>
                    <a:pt x="3763" y="3942"/>
                    <a:pt x="5180" y="2632"/>
                    <a:pt x="6799" y="2632"/>
                  </a:cubicBezTo>
                  <a:lnTo>
                    <a:pt x="7550" y="2632"/>
                  </a:lnTo>
                  <a:lnTo>
                    <a:pt x="7550" y="3894"/>
                  </a:lnTo>
                  <a:lnTo>
                    <a:pt x="6799" y="3894"/>
                  </a:lnTo>
                  <a:cubicBezTo>
                    <a:pt x="6311" y="3894"/>
                    <a:pt x="5883" y="4025"/>
                    <a:pt x="5561" y="4287"/>
                  </a:cubicBezTo>
                  <a:cubicBezTo>
                    <a:pt x="5228" y="4561"/>
                    <a:pt x="5025" y="4966"/>
                    <a:pt x="5025" y="5430"/>
                  </a:cubicBezTo>
                  <a:lnTo>
                    <a:pt x="5025" y="5656"/>
                  </a:lnTo>
                  <a:cubicBezTo>
                    <a:pt x="5025" y="5740"/>
                    <a:pt x="5109" y="5835"/>
                    <a:pt x="5204" y="5835"/>
                  </a:cubicBezTo>
                  <a:lnTo>
                    <a:pt x="5883" y="5835"/>
                  </a:lnTo>
                  <a:cubicBezTo>
                    <a:pt x="5966" y="5835"/>
                    <a:pt x="6061" y="5751"/>
                    <a:pt x="6061" y="5656"/>
                  </a:cubicBezTo>
                  <a:cubicBezTo>
                    <a:pt x="6061" y="5561"/>
                    <a:pt x="5978" y="5478"/>
                    <a:pt x="5883" y="5478"/>
                  </a:cubicBezTo>
                  <a:lnTo>
                    <a:pt x="5371" y="5478"/>
                  </a:lnTo>
                  <a:lnTo>
                    <a:pt x="5371" y="5418"/>
                  </a:lnTo>
                  <a:cubicBezTo>
                    <a:pt x="5371" y="4525"/>
                    <a:pt x="6145" y="4204"/>
                    <a:pt x="6799" y="4204"/>
                  </a:cubicBezTo>
                  <a:lnTo>
                    <a:pt x="7704" y="4204"/>
                  </a:lnTo>
                  <a:cubicBezTo>
                    <a:pt x="7800" y="4204"/>
                    <a:pt x="7883" y="4132"/>
                    <a:pt x="7883" y="4025"/>
                  </a:cubicBezTo>
                  <a:lnTo>
                    <a:pt x="7883" y="2418"/>
                  </a:lnTo>
                  <a:cubicBezTo>
                    <a:pt x="7883" y="2334"/>
                    <a:pt x="7811" y="2239"/>
                    <a:pt x="7704" y="2239"/>
                  </a:cubicBezTo>
                  <a:lnTo>
                    <a:pt x="6799" y="2239"/>
                  </a:lnTo>
                  <a:cubicBezTo>
                    <a:pt x="5966" y="2239"/>
                    <a:pt x="5121" y="2572"/>
                    <a:pt x="4466" y="3156"/>
                  </a:cubicBezTo>
                  <a:cubicBezTo>
                    <a:pt x="3799" y="3763"/>
                    <a:pt x="3418" y="4549"/>
                    <a:pt x="3418" y="5382"/>
                  </a:cubicBezTo>
                  <a:lnTo>
                    <a:pt x="3418" y="5442"/>
                  </a:lnTo>
                  <a:lnTo>
                    <a:pt x="1989" y="5442"/>
                  </a:lnTo>
                  <a:cubicBezTo>
                    <a:pt x="1906" y="5442"/>
                    <a:pt x="1811" y="5513"/>
                    <a:pt x="1811" y="5620"/>
                  </a:cubicBezTo>
                  <a:lnTo>
                    <a:pt x="1811" y="7228"/>
                  </a:lnTo>
                  <a:cubicBezTo>
                    <a:pt x="1811" y="7323"/>
                    <a:pt x="1894" y="7406"/>
                    <a:pt x="1989" y="7406"/>
                  </a:cubicBezTo>
                  <a:lnTo>
                    <a:pt x="3418" y="7406"/>
                  </a:lnTo>
                  <a:lnTo>
                    <a:pt x="3418" y="10085"/>
                  </a:lnTo>
                  <a:cubicBezTo>
                    <a:pt x="1561" y="9300"/>
                    <a:pt x="346" y="7442"/>
                    <a:pt x="346" y="5418"/>
                  </a:cubicBezTo>
                  <a:cubicBezTo>
                    <a:pt x="346" y="2596"/>
                    <a:pt x="2620" y="322"/>
                    <a:pt x="5430" y="322"/>
                  </a:cubicBezTo>
                  <a:cubicBezTo>
                    <a:pt x="8228" y="322"/>
                    <a:pt x="10526" y="2620"/>
                    <a:pt x="10526" y="5418"/>
                  </a:cubicBezTo>
                  <a:cubicBezTo>
                    <a:pt x="10526" y="8228"/>
                    <a:pt x="8240" y="10502"/>
                    <a:pt x="5430" y="10502"/>
                  </a:cubicBezTo>
                  <a:lnTo>
                    <a:pt x="5371" y="10502"/>
                  </a:lnTo>
                  <a:lnTo>
                    <a:pt x="5371" y="7418"/>
                  </a:lnTo>
                  <a:lnTo>
                    <a:pt x="7728" y="7418"/>
                  </a:lnTo>
                  <a:cubicBezTo>
                    <a:pt x="7811" y="7418"/>
                    <a:pt x="7907" y="7347"/>
                    <a:pt x="7907" y="7240"/>
                  </a:cubicBezTo>
                  <a:lnTo>
                    <a:pt x="7907" y="5656"/>
                  </a:lnTo>
                  <a:cubicBezTo>
                    <a:pt x="7907" y="5561"/>
                    <a:pt x="7823" y="5478"/>
                    <a:pt x="7728" y="5478"/>
                  </a:cubicBezTo>
                  <a:lnTo>
                    <a:pt x="6728" y="5478"/>
                  </a:lnTo>
                  <a:cubicBezTo>
                    <a:pt x="6633" y="5478"/>
                    <a:pt x="6549" y="5549"/>
                    <a:pt x="6549" y="5656"/>
                  </a:cubicBezTo>
                  <a:cubicBezTo>
                    <a:pt x="6549" y="5740"/>
                    <a:pt x="6621" y="5835"/>
                    <a:pt x="6728" y="5835"/>
                  </a:cubicBezTo>
                  <a:lnTo>
                    <a:pt x="7561" y="5835"/>
                  </a:lnTo>
                  <a:lnTo>
                    <a:pt x="7561" y="7097"/>
                  </a:lnTo>
                  <a:lnTo>
                    <a:pt x="5204" y="7097"/>
                  </a:lnTo>
                  <a:cubicBezTo>
                    <a:pt x="5121" y="7097"/>
                    <a:pt x="5025" y="7168"/>
                    <a:pt x="5025" y="7275"/>
                  </a:cubicBezTo>
                  <a:lnTo>
                    <a:pt x="5025" y="10693"/>
                  </a:lnTo>
                  <a:cubicBezTo>
                    <a:pt x="5025" y="10788"/>
                    <a:pt x="5109" y="10859"/>
                    <a:pt x="5192" y="10871"/>
                  </a:cubicBezTo>
                  <a:lnTo>
                    <a:pt x="5430" y="10871"/>
                  </a:lnTo>
                  <a:cubicBezTo>
                    <a:pt x="6871" y="10871"/>
                    <a:pt x="8240" y="10312"/>
                    <a:pt x="9276" y="9288"/>
                  </a:cubicBezTo>
                  <a:cubicBezTo>
                    <a:pt x="10300" y="8252"/>
                    <a:pt x="10859" y="6883"/>
                    <a:pt x="10859" y="5442"/>
                  </a:cubicBezTo>
                  <a:cubicBezTo>
                    <a:pt x="10859" y="3989"/>
                    <a:pt x="10300" y="2620"/>
                    <a:pt x="9276" y="1584"/>
                  </a:cubicBezTo>
                  <a:cubicBezTo>
                    <a:pt x="8240" y="560"/>
                    <a:pt x="6871" y="1"/>
                    <a:pt x="54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287" name="Google Shape;2287;p70"/>
            <p:cNvGrpSpPr/>
            <p:nvPr/>
          </p:nvGrpSpPr>
          <p:grpSpPr>
            <a:xfrm>
              <a:off x="4423658" y="3221275"/>
              <a:ext cx="296916" cy="296588"/>
              <a:chOff x="3303268" y="3817349"/>
              <a:chExt cx="346056" cy="345674"/>
            </a:xfrm>
          </p:grpSpPr>
          <p:sp>
            <p:nvSpPr>
              <p:cNvPr id="2288" name="Google Shape;2288;p70"/>
              <p:cNvSpPr/>
              <p:nvPr/>
            </p:nvSpPr>
            <p:spPr>
              <a:xfrm>
                <a:off x="3303268" y="3817349"/>
                <a:ext cx="346056" cy="345674"/>
              </a:xfrm>
              <a:custGeom>
                <a:avLst/>
                <a:gdLst/>
                <a:ahLst/>
                <a:cxnLst/>
                <a:rect l="l" t="t" r="r" b="b"/>
                <a:pathLst>
                  <a:path w="10872" h="10860" extrusionOk="0">
                    <a:moveTo>
                      <a:pt x="5418" y="334"/>
                    </a:moveTo>
                    <a:cubicBezTo>
                      <a:pt x="8228" y="334"/>
                      <a:pt x="10514" y="2608"/>
                      <a:pt x="10514" y="5430"/>
                    </a:cubicBezTo>
                    <a:cubicBezTo>
                      <a:pt x="10514" y="8240"/>
                      <a:pt x="8228" y="10514"/>
                      <a:pt x="5418" y="10514"/>
                    </a:cubicBezTo>
                    <a:cubicBezTo>
                      <a:pt x="2608" y="10514"/>
                      <a:pt x="334" y="8240"/>
                      <a:pt x="334" y="5430"/>
                    </a:cubicBezTo>
                    <a:cubicBezTo>
                      <a:pt x="334" y="2608"/>
                      <a:pt x="2608" y="334"/>
                      <a:pt x="5418" y="334"/>
                    </a:cubicBezTo>
                    <a:close/>
                    <a:moveTo>
                      <a:pt x="5430" y="1"/>
                    </a:moveTo>
                    <a:cubicBezTo>
                      <a:pt x="3989" y="1"/>
                      <a:pt x="2620" y="560"/>
                      <a:pt x="1596" y="1584"/>
                    </a:cubicBezTo>
                    <a:cubicBezTo>
                      <a:pt x="572" y="2620"/>
                      <a:pt x="1" y="3989"/>
                      <a:pt x="1" y="5430"/>
                    </a:cubicBezTo>
                    <a:cubicBezTo>
                      <a:pt x="1" y="6871"/>
                      <a:pt x="572" y="8240"/>
                      <a:pt x="1596" y="9264"/>
                    </a:cubicBezTo>
                    <a:cubicBezTo>
                      <a:pt x="2620" y="10300"/>
                      <a:pt x="3989" y="10859"/>
                      <a:pt x="5430" y="10859"/>
                    </a:cubicBezTo>
                    <a:cubicBezTo>
                      <a:pt x="6883" y="10859"/>
                      <a:pt x="8252" y="10300"/>
                      <a:pt x="9276" y="9264"/>
                    </a:cubicBezTo>
                    <a:cubicBezTo>
                      <a:pt x="10300" y="8240"/>
                      <a:pt x="10871" y="6871"/>
                      <a:pt x="10871" y="5430"/>
                    </a:cubicBezTo>
                    <a:cubicBezTo>
                      <a:pt x="10871" y="3989"/>
                      <a:pt x="10300" y="2620"/>
                      <a:pt x="9276" y="1584"/>
                    </a:cubicBezTo>
                    <a:cubicBezTo>
                      <a:pt x="8252" y="560"/>
                      <a:pt x="6883" y="1"/>
                      <a:pt x="543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9" name="Google Shape;2289;p70"/>
              <p:cNvSpPr/>
              <p:nvPr/>
            </p:nvSpPr>
            <p:spPr>
              <a:xfrm>
                <a:off x="3368074" y="3882537"/>
                <a:ext cx="215298" cy="215298"/>
              </a:xfrm>
              <a:custGeom>
                <a:avLst/>
                <a:gdLst/>
                <a:ahLst/>
                <a:cxnLst/>
                <a:rect l="l" t="t" r="r" b="b"/>
                <a:pathLst>
                  <a:path w="6764" h="6764" extrusionOk="0">
                    <a:moveTo>
                      <a:pt x="5335" y="346"/>
                    </a:moveTo>
                    <a:cubicBezTo>
                      <a:pt x="5930" y="346"/>
                      <a:pt x="6418" y="834"/>
                      <a:pt x="6418" y="1429"/>
                    </a:cubicBezTo>
                    <a:lnTo>
                      <a:pt x="6418" y="5335"/>
                    </a:lnTo>
                    <a:cubicBezTo>
                      <a:pt x="6418" y="5930"/>
                      <a:pt x="5930" y="6418"/>
                      <a:pt x="5335" y="6418"/>
                    </a:cubicBezTo>
                    <a:lnTo>
                      <a:pt x="1429" y="6418"/>
                    </a:lnTo>
                    <a:cubicBezTo>
                      <a:pt x="834" y="6418"/>
                      <a:pt x="346" y="5930"/>
                      <a:pt x="346" y="5335"/>
                    </a:cubicBezTo>
                    <a:lnTo>
                      <a:pt x="346" y="1429"/>
                    </a:lnTo>
                    <a:cubicBezTo>
                      <a:pt x="346" y="834"/>
                      <a:pt x="834" y="346"/>
                      <a:pt x="1429" y="346"/>
                    </a:cubicBezTo>
                    <a:close/>
                    <a:moveTo>
                      <a:pt x="1429" y="1"/>
                    </a:moveTo>
                    <a:cubicBezTo>
                      <a:pt x="644" y="1"/>
                      <a:pt x="1" y="644"/>
                      <a:pt x="1" y="1429"/>
                    </a:cubicBezTo>
                    <a:lnTo>
                      <a:pt x="1" y="5335"/>
                    </a:lnTo>
                    <a:cubicBezTo>
                      <a:pt x="1" y="6120"/>
                      <a:pt x="644" y="6763"/>
                      <a:pt x="1429" y="6763"/>
                    </a:cubicBezTo>
                    <a:lnTo>
                      <a:pt x="5335" y="6763"/>
                    </a:lnTo>
                    <a:cubicBezTo>
                      <a:pt x="6121" y="6763"/>
                      <a:pt x="6763" y="6120"/>
                      <a:pt x="6763" y="5335"/>
                    </a:cubicBezTo>
                    <a:lnTo>
                      <a:pt x="6763" y="1429"/>
                    </a:lnTo>
                    <a:cubicBezTo>
                      <a:pt x="6763" y="644"/>
                      <a:pt x="6121" y="1"/>
                      <a:pt x="53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0" name="Google Shape;2290;p70"/>
              <p:cNvSpPr/>
              <p:nvPr/>
            </p:nvSpPr>
            <p:spPr>
              <a:xfrm>
                <a:off x="3418143" y="3933656"/>
                <a:ext cx="114811" cy="112742"/>
              </a:xfrm>
              <a:custGeom>
                <a:avLst/>
                <a:gdLst/>
                <a:ahLst/>
                <a:cxnLst/>
                <a:rect l="l" t="t" r="r" b="b"/>
                <a:pathLst>
                  <a:path w="3607" h="3542" extrusionOk="0">
                    <a:moveTo>
                      <a:pt x="1822" y="0"/>
                    </a:moveTo>
                    <a:cubicBezTo>
                      <a:pt x="812" y="0"/>
                      <a:pt x="1" y="851"/>
                      <a:pt x="59" y="1859"/>
                    </a:cubicBezTo>
                    <a:cubicBezTo>
                      <a:pt x="95" y="2776"/>
                      <a:pt x="833" y="3502"/>
                      <a:pt x="1726" y="3538"/>
                    </a:cubicBezTo>
                    <a:cubicBezTo>
                      <a:pt x="1764" y="3541"/>
                      <a:pt x="1802" y="3542"/>
                      <a:pt x="1840" y="3542"/>
                    </a:cubicBezTo>
                    <a:cubicBezTo>
                      <a:pt x="2178" y="3542"/>
                      <a:pt x="2494" y="3447"/>
                      <a:pt x="2762" y="3276"/>
                    </a:cubicBezTo>
                    <a:cubicBezTo>
                      <a:pt x="2857" y="3217"/>
                      <a:pt x="2869" y="3086"/>
                      <a:pt x="2797" y="3014"/>
                    </a:cubicBezTo>
                    <a:cubicBezTo>
                      <a:pt x="2761" y="2978"/>
                      <a:pt x="2711" y="2964"/>
                      <a:pt x="2664" y="2964"/>
                    </a:cubicBezTo>
                    <a:cubicBezTo>
                      <a:pt x="2634" y="2964"/>
                      <a:pt x="2606" y="2969"/>
                      <a:pt x="2583" y="2979"/>
                    </a:cubicBezTo>
                    <a:cubicBezTo>
                      <a:pt x="2380" y="3096"/>
                      <a:pt x="2149" y="3185"/>
                      <a:pt x="1897" y="3185"/>
                    </a:cubicBezTo>
                    <a:cubicBezTo>
                      <a:pt x="1868" y="3185"/>
                      <a:pt x="1839" y="3183"/>
                      <a:pt x="1809" y="3181"/>
                    </a:cubicBezTo>
                    <a:cubicBezTo>
                      <a:pt x="1023" y="3169"/>
                      <a:pt x="380" y="2514"/>
                      <a:pt x="392" y="1716"/>
                    </a:cubicBezTo>
                    <a:cubicBezTo>
                      <a:pt x="426" y="948"/>
                      <a:pt x="1028" y="330"/>
                      <a:pt x="1792" y="330"/>
                    </a:cubicBezTo>
                    <a:cubicBezTo>
                      <a:pt x="1833" y="330"/>
                      <a:pt x="1874" y="332"/>
                      <a:pt x="1916" y="335"/>
                    </a:cubicBezTo>
                    <a:cubicBezTo>
                      <a:pt x="2619" y="371"/>
                      <a:pt x="3190" y="943"/>
                      <a:pt x="3250" y="1633"/>
                    </a:cubicBezTo>
                    <a:cubicBezTo>
                      <a:pt x="3285" y="1919"/>
                      <a:pt x="3214" y="2193"/>
                      <a:pt x="3095" y="2431"/>
                    </a:cubicBezTo>
                    <a:cubicBezTo>
                      <a:pt x="3059" y="2490"/>
                      <a:pt x="3059" y="2574"/>
                      <a:pt x="3119" y="2633"/>
                    </a:cubicBezTo>
                    <a:cubicBezTo>
                      <a:pt x="3149" y="2663"/>
                      <a:pt x="3191" y="2678"/>
                      <a:pt x="3234" y="2678"/>
                    </a:cubicBezTo>
                    <a:cubicBezTo>
                      <a:pt x="3295" y="2678"/>
                      <a:pt x="3358" y="2648"/>
                      <a:pt x="3393" y="2586"/>
                    </a:cubicBezTo>
                    <a:cubicBezTo>
                      <a:pt x="3536" y="2324"/>
                      <a:pt x="3607" y="2014"/>
                      <a:pt x="3583" y="1669"/>
                    </a:cubicBezTo>
                    <a:cubicBezTo>
                      <a:pt x="3536" y="764"/>
                      <a:pt x="2797" y="50"/>
                      <a:pt x="1904" y="2"/>
                    </a:cubicBezTo>
                    <a:cubicBezTo>
                      <a:pt x="1877" y="1"/>
                      <a:pt x="1849" y="0"/>
                      <a:pt x="18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1" name="Google Shape;2291;p70"/>
              <p:cNvSpPr/>
              <p:nvPr/>
            </p:nvSpPr>
            <p:spPr>
              <a:xfrm>
                <a:off x="3519298" y="3910197"/>
                <a:ext cx="29570" cy="2922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918" extrusionOk="0">
                    <a:moveTo>
                      <a:pt x="465" y="1"/>
                    </a:moveTo>
                    <a:cubicBezTo>
                      <a:pt x="203" y="1"/>
                      <a:pt x="0" y="203"/>
                      <a:pt x="0" y="453"/>
                    </a:cubicBezTo>
                    <a:cubicBezTo>
                      <a:pt x="0" y="715"/>
                      <a:pt x="203" y="918"/>
                      <a:pt x="465" y="918"/>
                    </a:cubicBezTo>
                    <a:cubicBezTo>
                      <a:pt x="715" y="918"/>
                      <a:pt x="929" y="715"/>
                      <a:pt x="929" y="453"/>
                    </a:cubicBezTo>
                    <a:cubicBezTo>
                      <a:pt x="929" y="203"/>
                      <a:pt x="715" y="1"/>
                      <a:pt x="46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92" name="Google Shape;2292;p70"/>
            <p:cNvGrpSpPr/>
            <p:nvPr/>
          </p:nvGrpSpPr>
          <p:grpSpPr>
            <a:xfrm>
              <a:off x="4808977" y="3221275"/>
              <a:ext cx="296916" cy="296588"/>
              <a:chOff x="3752358" y="3817349"/>
              <a:chExt cx="346056" cy="345674"/>
            </a:xfrm>
          </p:grpSpPr>
          <p:sp>
            <p:nvSpPr>
              <p:cNvPr id="2293" name="Google Shape;2293;p70"/>
              <p:cNvSpPr/>
              <p:nvPr/>
            </p:nvSpPr>
            <p:spPr>
              <a:xfrm>
                <a:off x="3752358" y="3817349"/>
                <a:ext cx="346056" cy="345674"/>
              </a:xfrm>
              <a:custGeom>
                <a:avLst/>
                <a:gdLst/>
                <a:ahLst/>
                <a:cxnLst/>
                <a:rect l="l" t="t" r="r" b="b"/>
                <a:pathLst>
                  <a:path w="10872" h="10860" extrusionOk="0">
                    <a:moveTo>
                      <a:pt x="5430" y="334"/>
                    </a:moveTo>
                    <a:cubicBezTo>
                      <a:pt x="8252" y="334"/>
                      <a:pt x="10526" y="2608"/>
                      <a:pt x="10526" y="5430"/>
                    </a:cubicBezTo>
                    <a:cubicBezTo>
                      <a:pt x="10526" y="8240"/>
                      <a:pt x="8228" y="10514"/>
                      <a:pt x="5430" y="10514"/>
                    </a:cubicBezTo>
                    <a:cubicBezTo>
                      <a:pt x="2620" y="10514"/>
                      <a:pt x="346" y="8240"/>
                      <a:pt x="346" y="5430"/>
                    </a:cubicBezTo>
                    <a:cubicBezTo>
                      <a:pt x="346" y="2608"/>
                      <a:pt x="2620" y="334"/>
                      <a:pt x="5430" y="334"/>
                    </a:cubicBezTo>
                    <a:close/>
                    <a:moveTo>
                      <a:pt x="5430" y="1"/>
                    </a:moveTo>
                    <a:cubicBezTo>
                      <a:pt x="3989" y="1"/>
                      <a:pt x="2620" y="560"/>
                      <a:pt x="1596" y="1584"/>
                    </a:cubicBezTo>
                    <a:cubicBezTo>
                      <a:pt x="572" y="2620"/>
                      <a:pt x="1" y="3989"/>
                      <a:pt x="1" y="5430"/>
                    </a:cubicBezTo>
                    <a:cubicBezTo>
                      <a:pt x="1" y="6871"/>
                      <a:pt x="572" y="8240"/>
                      <a:pt x="1596" y="9264"/>
                    </a:cubicBezTo>
                    <a:cubicBezTo>
                      <a:pt x="2620" y="10300"/>
                      <a:pt x="3989" y="10859"/>
                      <a:pt x="5430" y="10859"/>
                    </a:cubicBezTo>
                    <a:cubicBezTo>
                      <a:pt x="6882" y="10859"/>
                      <a:pt x="8252" y="10300"/>
                      <a:pt x="9276" y="9264"/>
                    </a:cubicBezTo>
                    <a:cubicBezTo>
                      <a:pt x="10300" y="8240"/>
                      <a:pt x="10871" y="6871"/>
                      <a:pt x="10871" y="5430"/>
                    </a:cubicBezTo>
                    <a:cubicBezTo>
                      <a:pt x="10871" y="3989"/>
                      <a:pt x="10300" y="2620"/>
                      <a:pt x="9276" y="1584"/>
                    </a:cubicBezTo>
                    <a:cubicBezTo>
                      <a:pt x="8252" y="560"/>
                      <a:pt x="6882" y="1"/>
                      <a:pt x="543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4" name="Google Shape;2294;p70"/>
              <p:cNvSpPr/>
              <p:nvPr/>
            </p:nvSpPr>
            <p:spPr>
              <a:xfrm>
                <a:off x="3831933" y="3955682"/>
                <a:ext cx="47809" cy="120540"/>
              </a:xfrm>
              <a:custGeom>
                <a:avLst/>
                <a:gdLst/>
                <a:ahLst/>
                <a:cxnLst/>
                <a:rect l="l" t="t" r="r" b="b"/>
                <a:pathLst>
                  <a:path w="1502" h="3787" extrusionOk="0">
                    <a:moveTo>
                      <a:pt x="1168" y="346"/>
                    </a:moveTo>
                    <a:lnTo>
                      <a:pt x="1168" y="3430"/>
                    </a:lnTo>
                    <a:lnTo>
                      <a:pt x="358" y="3430"/>
                    </a:lnTo>
                    <a:lnTo>
                      <a:pt x="358" y="346"/>
                    </a:lnTo>
                    <a:close/>
                    <a:moveTo>
                      <a:pt x="180" y="1"/>
                    </a:moveTo>
                    <a:cubicBezTo>
                      <a:pt x="96" y="1"/>
                      <a:pt x="1" y="72"/>
                      <a:pt x="1" y="179"/>
                    </a:cubicBezTo>
                    <a:lnTo>
                      <a:pt x="1" y="3608"/>
                    </a:lnTo>
                    <a:cubicBezTo>
                      <a:pt x="1" y="3703"/>
                      <a:pt x="72" y="3787"/>
                      <a:pt x="180" y="3787"/>
                    </a:cubicBezTo>
                    <a:lnTo>
                      <a:pt x="1323" y="3787"/>
                    </a:lnTo>
                    <a:cubicBezTo>
                      <a:pt x="1418" y="3787"/>
                      <a:pt x="1501" y="3715"/>
                      <a:pt x="1501" y="3608"/>
                    </a:cubicBezTo>
                    <a:lnTo>
                      <a:pt x="1501" y="179"/>
                    </a:lnTo>
                    <a:cubicBezTo>
                      <a:pt x="1501" y="72"/>
                      <a:pt x="1430" y="1"/>
                      <a:pt x="13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5" name="Google Shape;2295;p70"/>
              <p:cNvSpPr/>
              <p:nvPr/>
            </p:nvSpPr>
            <p:spPr>
              <a:xfrm>
                <a:off x="3824739" y="3890112"/>
                <a:ext cx="55002" cy="55002"/>
              </a:xfrm>
              <a:custGeom>
                <a:avLst/>
                <a:gdLst/>
                <a:ahLst/>
                <a:cxnLst/>
                <a:rect l="l" t="t" r="r" b="b"/>
                <a:pathLst>
                  <a:path w="1728" h="1728" extrusionOk="0">
                    <a:moveTo>
                      <a:pt x="870" y="334"/>
                    </a:moveTo>
                    <a:cubicBezTo>
                      <a:pt x="1156" y="334"/>
                      <a:pt x="1394" y="572"/>
                      <a:pt x="1394" y="846"/>
                    </a:cubicBezTo>
                    <a:cubicBezTo>
                      <a:pt x="1394" y="1132"/>
                      <a:pt x="1156" y="1370"/>
                      <a:pt x="870" y="1370"/>
                    </a:cubicBezTo>
                    <a:cubicBezTo>
                      <a:pt x="584" y="1370"/>
                      <a:pt x="346" y="1132"/>
                      <a:pt x="346" y="846"/>
                    </a:cubicBezTo>
                    <a:cubicBezTo>
                      <a:pt x="346" y="572"/>
                      <a:pt x="584" y="334"/>
                      <a:pt x="870" y="334"/>
                    </a:cubicBezTo>
                    <a:close/>
                    <a:moveTo>
                      <a:pt x="870" y="1"/>
                    </a:moveTo>
                    <a:cubicBezTo>
                      <a:pt x="394" y="1"/>
                      <a:pt x="1" y="394"/>
                      <a:pt x="1" y="870"/>
                    </a:cubicBezTo>
                    <a:cubicBezTo>
                      <a:pt x="1" y="1346"/>
                      <a:pt x="394" y="1727"/>
                      <a:pt x="870" y="1727"/>
                    </a:cubicBezTo>
                    <a:cubicBezTo>
                      <a:pt x="1346" y="1727"/>
                      <a:pt x="1727" y="1334"/>
                      <a:pt x="1727" y="870"/>
                    </a:cubicBezTo>
                    <a:cubicBezTo>
                      <a:pt x="1727" y="394"/>
                      <a:pt x="1346" y="1"/>
                      <a:pt x="8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6" name="Google Shape;2296;p70"/>
              <p:cNvSpPr/>
              <p:nvPr/>
            </p:nvSpPr>
            <p:spPr>
              <a:xfrm>
                <a:off x="3904696" y="3955682"/>
                <a:ext cx="128148" cy="120540"/>
              </a:xfrm>
              <a:custGeom>
                <a:avLst/>
                <a:gdLst/>
                <a:ahLst/>
                <a:cxnLst/>
                <a:rect l="l" t="t" r="r" b="b"/>
                <a:pathLst>
                  <a:path w="4026" h="3787" extrusionOk="0">
                    <a:moveTo>
                      <a:pt x="191" y="1"/>
                    </a:moveTo>
                    <a:cubicBezTo>
                      <a:pt x="96" y="1"/>
                      <a:pt x="1" y="72"/>
                      <a:pt x="1" y="179"/>
                    </a:cubicBezTo>
                    <a:lnTo>
                      <a:pt x="1" y="3608"/>
                    </a:lnTo>
                    <a:cubicBezTo>
                      <a:pt x="1" y="3703"/>
                      <a:pt x="84" y="3787"/>
                      <a:pt x="191" y="3787"/>
                    </a:cubicBezTo>
                    <a:lnTo>
                      <a:pt x="1334" y="3787"/>
                    </a:lnTo>
                    <a:cubicBezTo>
                      <a:pt x="1418" y="3787"/>
                      <a:pt x="1513" y="3715"/>
                      <a:pt x="1513" y="3608"/>
                    </a:cubicBezTo>
                    <a:lnTo>
                      <a:pt x="1513" y="2382"/>
                    </a:lnTo>
                    <a:cubicBezTo>
                      <a:pt x="1513" y="1977"/>
                      <a:pt x="1596" y="1501"/>
                      <a:pt x="2037" y="1501"/>
                    </a:cubicBezTo>
                    <a:cubicBezTo>
                      <a:pt x="2347" y="1501"/>
                      <a:pt x="2477" y="1763"/>
                      <a:pt x="2525" y="2060"/>
                    </a:cubicBezTo>
                    <a:cubicBezTo>
                      <a:pt x="2537" y="2156"/>
                      <a:pt x="2608" y="2215"/>
                      <a:pt x="2692" y="2215"/>
                    </a:cubicBezTo>
                    <a:cubicBezTo>
                      <a:pt x="2787" y="2215"/>
                      <a:pt x="2870" y="2120"/>
                      <a:pt x="2847" y="2025"/>
                    </a:cubicBezTo>
                    <a:cubicBezTo>
                      <a:pt x="2763" y="1465"/>
                      <a:pt x="2477" y="1155"/>
                      <a:pt x="2013" y="1155"/>
                    </a:cubicBezTo>
                    <a:cubicBezTo>
                      <a:pt x="1465" y="1155"/>
                      <a:pt x="1156" y="1608"/>
                      <a:pt x="1156" y="2382"/>
                    </a:cubicBezTo>
                    <a:lnTo>
                      <a:pt x="1156" y="3430"/>
                    </a:lnTo>
                    <a:lnTo>
                      <a:pt x="346" y="3430"/>
                    </a:lnTo>
                    <a:lnTo>
                      <a:pt x="346" y="358"/>
                    </a:lnTo>
                    <a:lnTo>
                      <a:pt x="918" y="358"/>
                    </a:lnTo>
                    <a:lnTo>
                      <a:pt x="918" y="572"/>
                    </a:lnTo>
                    <a:cubicBezTo>
                      <a:pt x="918" y="632"/>
                      <a:pt x="930" y="679"/>
                      <a:pt x="977" y="715"/>
                    </a:cubicBezTo>
                    <a:cubicBezTo>
                      <a:pt x="1007" y="733"/>
                      <a:pt x="1043" y="742"/>
                      <a:pt x="1078" y="742"/>
                    </a:cubicBezTo>
                    <a:cubicBezTo>
                      <a:pt x="1114" y="742"/>
                      <a:pt x="1150" y="733"/>
                      <a:pt x="1180" y="715"/>
                    </a:cubicBezTo>
                    <a:cubicBezTo>
                      <a:pt x="1477" y="477"/>
                      <a:pt x="1835" y="358"/>
                      <a:pt x="2227" y="358"/>
                    </a:cubicBezTo>
                    <a:cubicBezTo>
                      <a:pt x="3204" y="358"/>
                      <a:pt x="3656" y="1191"/>
                      <a:pt x="3656" y="2001"/>
                    </a:cubicBezTo>
                    <a:lnTo>
                      <a:pt x="3656" y="3430"/>
                    </a:lnTo>
                    <a:lnTo>
                      <a:pt x="2847" y="3430"/>
                    </a:lnTo>
                    <a:lnTo>
                      <a:pt x="2847" y="2870"/>
                    </a:lnTo>
                    <a:cubicBezTo>
                      <a:pt x="2847" y="2775"/>
                      <a:pt x="2775" y="2703"/>
                      <a:pt x="2692" y="2703"/>
                    </a:cubicBezTo>
                    <a:cubicBezTo>
                      <a:pt x="2597" y="2703"/>
                      <a:pt x="2525" y="2775"/>
                      <a:pt x="2525" y="2870"/>
                    </a:cubicBezTo>
                    <a:lnTo>
                      <a:pt x="2525" y="3596"/>
                    </a:lnTo>
                    <a:cubicBezTo>
                      <a:pt x="2525" y="3691"/>
                      <a:pt x="2597" y="3775"/>
                      <a:pt x="2704" y="3775"/>
                    </a:cubicBezTo>
                    <a:lnTo>
                      <a:pt x="3847" y="3775"/>
                    </a:lnTo>
                    <a:cubicBezTo>
                      <a:pt x="3942" y="3775"/>
                      <a:pt x="4025" y="3703"/>
                      <a:pt x="4025" y="3596"/>
                    </a:cubicBezTo>
                    <a:lnTo>
                      <a:pt x="4025" y="1989"/>
                    </a:lnTo>
                    <a:cubicBezTo>
                      <a:pt x="4025" y="810"/>
                      <a:pt x="3299" y="1"/>
                      <a:pt x="2239" y="1"/>
                    </a:cubicBezTo>
                    <a:cubicBezTo>
                      <a:pt x="1894" y="1"/>
                      <a:pt x="1573" y="84"/>
                      <a:pt x="1275" y="251"/>
                    </a:cubicBezTo>
                    <a:lnTo>
                      <a:pt x="1275" y="179"/>
                    </a:lnTo>
                    <a:cubicBezTo>
                      <a:pt x="1275" y="84"/>
                      <a:pt x="1204" y="1"/>
                      <a:pt x="10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297" name="Google Shape;2297;p70"/>
          <p:cNvGrpSpPr/>
          <p:nvPr/>
        </p:nvGrpSpPr>
        <p:grpSpPr>
          <a:xfrm>
            <a:off x="4756525" y="859495"/>
            <a:ext cx="3964528" cy="3747517"/>
            <a:chOff x="4756525" y="859495"/>
            <a:chExt cx="3964528" cy="3747517"/>
          </a:xfrm>
        </p:grpSpPr>
        <p:grpSp>
          <p:nvGrpSpPr>
            <p:cNvPr id="2298" name="Google Shape;2298;p70"/>
            <p:cNvGrpSpPr/>
            <p:nvPr/>
          </p:nvGrpSpPr>
          <p:grpSpPr>
            <a:xfrm>
              <a:off x="5344840" y="859495"/>
              <a:ext cx="3376213" cy="3051348"/>
              <a:chOff x="4768485" y="419202"/>
              <a:chExt cx="4065767" cy="3674552"/>
            </a:xfrm>
          </p:grpSpPr>
          <p:sp>
            <p:nvSpPr>
              <p:cNvPr id="2299" name="Google Shape;2299;p70"/>
              <p:cNvSpPr/>
              <p:nvPr/>
            </p:nvSpPr>
            <p:spPr>
              <a:xfrm>
                <a:off x="7320113" y="1078146"/>
                <a:ext cx="1469795" cy="2206169"/>
              </a:xfrm>
              <a:custGeom>
                <a:avLst/>
                <a:gdLst/>
                <a:ahLst/>
                <a:cxnLst/>
                <a:rect l="l" t="t" r="r" b="b"/>
                <a:pathLst>
                  <a:path w="34339" h="51543" extrusionOk="0">
                    <a:moveTo>
                      <a:pt x="1" y="1"/>
                    </a:moveTo>
                    <a:cubicBezTo>
                      <a:pt x="1" y="1"/>
                      <a:pt x="60" y="36"/>
                      <a:pt x="156" y="84"/>
                    </a:cubicBezTo>
                    <a:lnTo>
                      <a:pt x="608" y="334"/>
                    </a:lnTo>
                    <a:cubicBezTo>
                      <a:pt x="799" y="441"/>
                      <a:pt x="1061" y="548"/>
                      <a:pt x="1346" y="727"/>
                    </a:cubicBezTo>
                    <a:lnTo>
                      <a:pt x="2335" y="1310"/>
                    </a:lnTo>
                    <a:cubicBezTo>
                      <a:pt x="7514" y="4477"/>
                      <a:pt x="11645" y="9109"/>
                      <a:pt x="14229" y="14610"/>
                    </a:cubicBezTo>
                    <a:cubicBezTo>
                      <a:pt x="15122" y="16538"/>
                      <a:pt x="15801" y="18562"/>
                      <a:pt x="16265" y="20634"/>
                    </a:cubicBezTo>
                    <a:cubicBezTo>
                      <a:pt x="16515" y="21729"/>
                      <a:pt x="16705" y="22837"/>
                      <a:pt x="16824" y="23956"/>
                    </a:cubicBezTo>
                    <a:cubicBezTo>
                      <a:pt x="16955" y="25111"/>
                      <a:pt x="17015" y="26266"/>
                      <a:pt x="17015" y="27433"/>
                    </a:cubicBezTo>
                    <a:cubicBezTo>
                      <a:pt x="17015" y="30945"/>
                      <a:pt x="16420" y="34421"/>
                      <a:pt x="15241" y="37731"/>
                    </a:cubicBezTo>
                    <a:lnTo>
                      <a:pt x="15229" y="37779"/>
                    </a:lnTo>
                    <a:lnTo>
                      <a:pt x="15265" y="37803"/>
                    </a:lnTo>
                    <a:lnTo>
                      <a:pt x="28957" y="47685"/>
                    </a:lnTo>
                    <a:lnTo>
                      <a:pt x="32910" y="50531"/>
                    </a:lnTo>
                    <a:cubicBezTo>
                      <a:pt x="33374" y="50864"/>
                      <a:pt x="33731" y="51114"/>
                      <a:pt x="33969" y="51293"/>
                    </a:cubicBezTo>
                    <a:lnTo>
                      <a:pt x="34243" y="51483"/>
                    </a:lnTo>
                    <a:lnTo>
                      <a:pt x="34339" y="51543"/>
                    </a:lnTo>
                    <a:lnTo>
                      <a:pt x="34255" y="51471"/>
                    </a:lnTo>
                    <a:lnTo>
                      <a:pt x="33981" y="51281"/>
                    </a:lnTo>
                    <a:lnTo>
                      <a:pt x="32934" y="50507"/>
                    </a:lnTo>
                    <a:lnTo>
                      <a:pt x="28993" y="47626"/>
                    </a:lnTo>
                    <a:lnTo>
                      <a:pt x="15360" y="37734"/>
                    </a:lnTo>
                    <a:lnTo>
                      <a:pt x="15360" y="37734"/>
                    </a:lnTo>
                    <a:cubicBezTo>
                      <a:pt x="16531" y="34434"/>
                      <a:pt x="17134" y="30945"/>
                      <a:pt x="17134" y="27421"/>
                    </a:cubicBezTo>
                    <a:cubicBezTo>
                      <a:pt x="17146" y="26266"/>
                      <a:pt x="17074" y="25099"/>
                      <a:pt x="16955" y="23944"/>
                    </a:cubicBezTo>
                    <a:cubicBezTo>
                      <a:pt x="16824" y="22825"/>
                      <a:pt x="16634" y="21706"/>
                      <a:pt x="16384" y="20598"/>
                    </a:cubicBezTo>
                    <a:cubicBezTo>
                      <a:pt x="15920" y="18515"/>
                      <a:pt x="15241" y="16491"/>
                      <a:pt x="14336" y="14550"/>
                    </a:cubicBezTo>
                    <a:cubicBezTo>
                      <a:pt x="11752" y="9037"/>
                      <a:pt x="7585" y="4406"/>
                      <a:pt x="2370" y="1251"/>
                    </a:cubicBezTo>
                    <a:lnTo>
                      <a:pt x="1370" y="691"/>
                    </a:lnTo>
                    <a:cubicBezTo>
                      <a:pt x="1084" y="524"/>
                      <a:pt x="822" y="405"/>
                      <a:pt x="632" y="298"/>
                    </a:cubicBezTo>
                    <a:lnTo>
                      <a:pt x="168" y="72"/>
                    </a:lnTo>
                    <a:cubicBezTo>
                      <a:pt x="61" y="24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0" name="Google Shape;2300;p70"/>
              <p:cNvSpPr/>
              <p:nvPr/>
            </p:nvSpPr>
            <p:spPr>
              <a:xfrm>
                <a:off x="7701312" y="813156"/>
                <a:ext cx="796084" cy="2030850"/>
              </a:xfrm>
              <a:custGeom>
                <a:avLst/>
                <a:gdLst/>
                <a:ahLst/>
                <a:cxnLst/>
                <a:rect l="l" t="t" r="r" b="b"/>
                <a:pathLst>
                  <a:path w="18599" h="47447" extrusionOk="0">
                    <a:moveTo>
                      <a:pt x="1" y="0"/>
                    </a:moveTo>
                    <a:cubicBezTo>
                      <a:pt x="1" y="0"/>
                      <a:pt x="49" y="24"/>
                      <a:pt x="132" y="72"/>
                    </a:cubicBezTo>
                    <a:lnTo>
                      <a:pt x="501" y="250"/>
                    </a:lnTo>
                    <a:lnTo>
                      <a:pt x="1108" y="548"/>
                    </a:lnTo>
                    <a:cubicBezTo>
                      <a:pt x="1346" y="655"/>
                      <a:pt x="1608" y="822"/>
                      <a:pt x="1918" y="989"/>
                    </a:cubicBezTo>
                    <a:cubicBezTo>
                      <a:pt x="3620" y="1941"/>
                      <a:pt x="5216" y="3060"/>
                      <a:pt x="6680" y="4346"/>
                    </a:cubicBezTo>
                    <a:cubicBezTo>
                      <a:pt x="7692" y="5239"/>
                      <a:pt x="8645" y="6192"/>
                      <a:pt x="9538" y="7204"/>
                    </a:cubicBezTo>
                    <a:cubicBezTo>
                      <a:pt x="10538" y="8370"/>
                      <a:pt x="11467" y="9609"/>
                      <a:pt x="12312" y="10906"/>
                    </a:cubicBezTo>
                    <a:cubicBezTo>
                      <a:pt x="14229" y="13883"/>
                      <a:pt x="15681" y="17133"/>
                      <a:pt x="16646" y="20551"/>
                    </a:cubicBezTo>
                    <a:cubicBezTo>
                      <a:pt x="17598" y="23968"/>
                      <a:pt x="18170" y="27480"/>
                      <a:pt x="18325" y="31016"/>
                    </a:cubicBezTo>
                    <a:cubicBezTo>
                      <a:pt x="18479" y="33909"/>
                      <a:pt x="18420" y="36803"/>
                      <a:pt x="18134" y="39684"/>
                    </a:cubicBezTo>
                    <a:cubicBezTo>
                      <a:pt x="17944" y="41625"/>
                      <a:pt x="17574" y="43553"/>
                      <a:pt x="17003" y="45435"/>
                    </a:cubicBezTo>
                    <a:cubicBezTo>
                      <a:pt x="16801" y="46089"/>
                      <a:pt x="16610" y="46589"/>
                      <a:pt x="16479" y="46935"/>
                    </a:cubicBezTo>
                    <a:lnTo>
                      <a:pt x="16324" y="47316"/>
                    </a:lnTo>
                    <a:lnTo>
                      <a:pt x="16277" y="47447"/>
                    </a:lnTo>
                    <a:cubicBezTo>
                      <a:pt x="16277" y="47447"/>
                      <a:pt x="16300" y="47411"/>
                      <a:pt x="16336" y="47316"/>
                    </a:cubicBezTo>
                    <a:lnTo>
                      <a:pt x="16515" y="46935"/>
                    </a:lnTo>
                    <a:cubicBezTo>
                      <a:pt x="16646" y="46589"/>
                      <a:pt x="16848" y="46089"/>
                      <a:pt x="17051" y="45435"/>
                    </a:cubicBezTo>
                    <a:cubicBezTo>
                      <a:pt x="17634" y="43565"/>
                      <a:pt x="18027" y="41648"/>
                      <a:pt x="18217" y="39696"/>
                    </a:cubicBezTo>
                    <a:cubicBezTo>
                      <a:pt x="18515" y="36814"/>
                      <a:pt x="18598" y="33909"/>
                      <a:pt x="18455" y="31016"/>
                    </a:cubicBezTo>
                    <a:cubicBezTo>
                      <a:pt x="18301" y="27468"/>
                      <a:pt x="17729" y="23944"/>
                      <a:pt x="16765" y="20527"/>
                    </a:cubicBezTo>
                    <a:cubicBezTo>
                      <a:pt x="15812" y="17098"/>
                      <a:pt x="14348" y="13835"/>
                      <a:pt x="12419" y="10847"/>
                    </a:cubicBezTo>
                    <a:cubicBezTo>
                      <a:pt x="11574" y="9549"/>
                      <a:pt x="10633" y="8311"/>
                      <a:pt x="9609" y="7144"/>
                    </a:cubicBezTo>
                    <a:cubicBezTo>
                      <a:pt x="8716" y="6120"/>
                      <a:pt x="7764" y="5168"/>
                      <a:pt x="6740" y="4287"/>
                    </a:cubicBezTo>
                    <a:cubicBezTo>
                      <a:pt x="5263" y="3001"/>
                      <a:pt x="3644" y="1882"/>
                      <a:pt x="1930" y="941"/>
                    </a:cubicBezTo>
                    <a:cubicBezTo>
                      <a:pt x="1632" y="786"/>
                      <a:pt x="1358" y="631"/>
                      <a:pt x="1120" y="512"/>
                    </a:cubicBezTo>
                    <a:lnTo>
                      <a:pt x="513" y="227"/>
                    </a:lnTo>
                    <a:lnTo>
                      <a:pt x="132" y="6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1" name="Google Shape;2301;p70"/>
              <p:cNvSpPr/>
              <p:nvPr/>
            </p:nvSpPr>
            <p:spPr>
              <a:xfrm>
                <a:off x="6215808" y="419202"/>
                <a:ext cx="1178781" cy="369514"/>
              </a:xfrm>
              <a:custGeom>
                <a:avLst/>
                <a:gdLst/>
                <a:ahLst/>
                <a:cxnLst/>
                <a:rect l="l" t="t" r="r" b="b"/>
                <a:pathLst>
                  <a:path w="27540" h="8633" extrusionOk="0">
                    <a:moveTo>
                      <a:pt x="27539" y="1"/>
                    </a:moveTo>
                    <a:cubicBezTo>
                      <a:pt x="27527" y="13"/>
                      <a:pt x="27515" y="13"/>
                      <a:pt x="27515" y="25"/>
                    </a:cubicBezTo>
                    <a:lnTo>
                      <a:pt x="27515" y="25"/>
                    </a:lnTo>
                    <a:cubicBezTo>
                      <a:pt x="27531" y="9"/>
                      <a:pt x="27539" y="1"/>
                      <a:pt x="27539" y="1"/>
                    </a:cubicBezTo>
                    <a:close/>
                    <a:moveTo>
                      <a:pt x="27515" y="25"/>
                    </a:moveTo>
                    <a:cubicBezTo>
                      <a:pt x="27512" y="28"/>
                      <a:pt x="27508" y="32"/>
                      <a:pt x="27504" y="37"/>
                    </a:cubicBezTo>
                    <a:lnTo>
                      <a:pt x="27432" y="156"/>
                    </a:lnTo>
                    <a:lnTo>
                      <a:pt x="27146" y="596"/>
                    </a:lnTo>
                    <a:lnTo>
                      <a:pt x="26063" y="2287"/>
                    </a:lnTo>
                    <a:cubicBezTo>
                      <a:pt x="25162" y="3744"/>
                      <a:pt x="23872" y="5804"/>
                      <a:pt x="22358" y="8206"/>
                    </a:cubicBezTo>
                    <a:lnTo>
                      <a:pt x="22358" y="8206"/>
                    </a:lnTo>
                    <a:cubicBezTo>
                      <a:pt x="20286" y="7652"/>
                      <a:pt x="18168" y="7250"/>
                      <a:pt x="16038" y="7026"/>
                    </a:cubicBezTo>
                    <a:cubicBezTo>
                      <a:pt x="14624" y="6881"/>
                      <a:pt x="13204" y="6807"/>
                      <a:pt x="11783" y="6807"/>
                    </a:cubicBezTo>
                    <a:cubicBezTo>
                      <a:pt x="11098" y="6807"/>
                      <a:pt x="10413" y="6824"/>
                      <a:pt x="9727" y="6859"/>
                    </a:cubicBezTo>
                    <a:cubicBezTo>
                      <a:pt x="8001" y="6954"/>
                      <a:pt x="6298" y="7156"/>
                      <a:pt x="4596" y="7478"/>
                    </a:cubicBezTo>
                    <a:lnTo>
                      <a:pt x="4072" y="7573"/>
                    </a:lnTo>
                    <a:lnTo>
                      <a:pt x="3572" y="7680"/>
                    </a:lnTo>
                    <a:lnTo>
                      <a:pt x="2667" y="7883"/>
                    </a:lnTo>
                    <a:cubicBezTo>
                      <a:pt x="2096" y="8026"/>
                      <a:pt x="1607" y="8145"/>
                      <a:pt x="1215" y="8264"/>
                    </a:cubicBezTo>
                    <a:lnTo>
                      <a:pt x="310" y="8538"/>
                    </a:lnTo>
                    <a:lnTo>
                      <a:pt x="72" y="8609"/>
                    </a:lnTo>
                    <a:cubicBezTo>
                      <a:pt x="48" y="8621"/>
                      <a:pt x="24" y="8621"/>
                      <a:pt x="0" y="8633"/>
                    </a:cubicBezTo>
                    <a:cubicBezTo>
                      <a:pt x="24" y="8633"/>
                      <a:pt x="60" y="8633"/>
                      <a:pt x="83" y="8621"/>
                    </a:cubicBezTo>
                    <a:lnTo>
                      <a:pt x="322" y="8561"/>
                    </a:lnTo>
                    <a:lnTo>
                      <a:pt x="1226" y="8299"/>
                    </a:lnTo>
                    <a:cubicBezTo>
                      <a:pt x="1619" y="8192"/>
                      <a:pt x="2107" y="8085"/>
                      <a:pt x="2679" y="7942"/>
                    </a:cubicBezTo>
                    <a:lnTo>
                      <a:pt x="3596" y="7740"/>
                    </a:lnTo>
                    <a:lnTo>
                      <a:pt x="4084" y="7633"/>
                    </a:lnTo>
                    <a:lnTo>
                      <a:pt x="4620" y="7549"/>
                    </a:lnTo>
                    <a:cubicBezTo>
                      <a:pt x="6310" y="7240"/>
                      <a:pt x="8013" y="7037"/>
                      <a:pt x="9727" y="6954"/>
                    </a:cubicBezTo>
                    <a:cubicBezTo>
                      <a:pt x="10405" y="6920"/>
                      <a:pt x="11081" y="6902"/>
                      <a:pt x="11756" y="6902"/>
                    </a:cubicBezTo>
                    <a:cubicBezTo>
                      <a:pt x="13182" y="6902"/>
                      <a:pt x="14604" y="6979"/>
                      <a:pt x="16026" y="7133"/>
                    </a:cubicBezTo>
                    <a:cubicBezTo>
                      <a:pt x="18169" y="7347"/>
                      <a:pt x="20288" y="7752"/>
                      <a:pt x="22372" y="8311"/>
                    </a:cubicBezTo>
                    <a:lnTo>
                      <a:pt x="22408" y="8311"/>
                    </a:lnTo>
                    <a:lnTo>
                      <a:pt x="22431" y="8276"/>
                    </a:lnTo>
                    <a:cubicBezTo>
                      <a:pt x="23932" y="5847"/>
                      <a:pt x="25218" y="3763"/>
                      <a:pt x="26122" y="2311"/>
                    </a:cubicBezTo>
                    <a:cubicBezTo>
                      <a:pt x="26563" y="1572"/>
                      <a:pt x="26920" y="1001"/>
                      <a:pt x="27170" y="596"/>
                    </a:cubicBezTo>
                    <a:lnTo>
                      <a:pt x="27444" y="144"/>
                    </a:lnTo>
                    <a:lnTo>
                      <a:pt x="27515" y="2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2" name="Google Shape;2302;p70"/>
              <p:cNvSpPr/>
              <p:nvPr/>
            </p:nvSpPr>
            <p:spPr>
              <a:xfrm>
                <a:off x="4990673" y="808576"/>
                <a:ext cx="629411" cy="878607"/>
              </a:xfrm>
              <a:custGeom>
                <a:avLst/>
                <a:gdLst/>
                <a:ahLst/>
                <a:cxnLst/>
                <a:rect l="l" t="t" r="r" b="b"/>
                <a:pathLst>
                  <a:path w="14705" h="20527" extrusionOk="0">
                    <a:moveTo>
                      <a:pt x="14705" y="0"/>
                    </a:moveTo>
                    <a:lnTo>
                      <a:pt x="14705" y="0"/>
                    </a:lnTo>
                    <a:cubicBezTo>
                      <a:pt x="14705" y="0"/>
                      <a:pt x="14681" y="0"/>
                      <a:pt x="14645" y="36"/>
                    </a:cubicBezTo>
                    <a:lnTo>
                      <a:pt x="14490" y="143"/>
                    </a:lnTo>
                    <a:lnTo>
                      <a:pt x="13871" y="584"/>
                    </a:lnTo>
                    <a:cubicBezTo>
                      <a:pt x="13609" y="774"/>
                      <a:pt x="13276" y="1000"/>
                      <a:pt x="12919" y="1298"/>
                    </a:cubicBezTo>
                    <a:lnTo>
                      <a:pt x="12335" y="1739"/>
                    </a:lnTo>
                    <a:lnTo>
                      <a:pt x="12014" y="1989"/>
                    </a:lnTo>
                    <a:lnTo>
                      <a:pt x="11680" y="2274"/>
                    </a:lnTo>
                    <a:cubicBezTo>
                      <a:pt x="11240" y="2643"/>
                      <a:pt x="10740" y="3048"/>
                      <a:pt x="10240" y="3524"/>
                    </a:cubicBezTo>
                    <a:cubicBezTo>
                      <a:pt x="9990" y="3763"/>
                      <a:pt x="9728" y="3989"/>
                      <a:pt x="9466" y="4251"/>
                    </a:cubicBezTo>
                    <a:lnTo>
                      <a:pt x="8656" y="5048"/>
                    </a:lnTo>
                    <a:cubicBezTo>
                      <a:pt x="7489" y="6251"/>
                      <a:pt x="6406" y="7525"/>
                      <a:pt x="5406" y="8870"/>
                    </a:cubicBezTo>
                    <a:cubicBezTo>
                      <a:pt x="4430" y="10240"/>
                      <a:pt x="3549" y="11668"/>
                      <a:pt x="2775" y="13157"/>
                    </a:cubicBezTo>
                    <a:lnTo>
                      <a:pt x="2263" y="14169"/>
                    </a:lnTo>
                    <a:cubicBezTo>
                      <a:pt x="2108" y="14490"/>
                      <a:pt x="1965" y="14835"/>
                      <a:pt x="1822" y="15145"/>
                    </a:cubicBezTo>
                    <a:cubicBezTo>
                      <a:pt x="1536" y="15764"/>
                      <a:pt x="1322" y="16371"/>
                      <a:pt x="1108" y="16907"/>
                    </a:cubicBezTo>
                    <a:cubicBezTo>
                      <a:pt x="1060" y="17050"/>
                      <a:pt x="1001" y="17181"/>
                      <a:pt x="953" y="17312"/>
                    </a:cubicBezTo>
                    <a:cubicBezTo>
                      <a:pt x="905" y="17443"/>
                      <a:pt x="870" y="17574"/>
                      <a:pt x="822" y="17693"/>
                    </a:cubicBezTo>
                    <a:cubicBezTo>
                      <a:pt x="751" y="17943"/>
                      <a:pt x="667" y="18181"/>
                      <a:pt x="596" y="18395"/>
                    </a:cubicBezTo>
                    <a:cubicBezTo>
                      <a:pt x="441" y="18848"/>
                      <a:pt x="346" y="19229"/>
                      <a:pt x="250" y="19538"/>
                    </a:cubicBezTo>
                    <a:cubicBezTo>
                      <a:pt x="167" y="19860"/>
                      <a:pt x="108" y="20098"/>
                      <a:pt x="60" y="20265"/>
                    </a:cubicBezTo>
                    <a:cubicBezTo>
                      <a:pt x="36" y="20348"/>
                      <a:pt x="24" y="20407"/>
                      <a:pt x="12" y="20455"/>
                    </a:cubicBezTo>
                    <a:lnTo>
                      <a:pt x="0" y="20527"/>
                    </a:lnTo>
                    <a:cubicBezTo>
                      <a:pt x="12" y="20503"/>
                      <a:pt x="24" y="20479"/>
                      <a:pt x="24" y="20455"/>
                    </a:cubicBezTo>
                    <a:lnTo>
                      <a:pt x="84" y="20277"/>
                    </a:lnTo>
                    <a:cubicBezTo>
                      <a:pt x="143" y="20098"/>
                      <a:pt x="215" y="19860"/>
                      <a:pt x="310" y="19550"/>
                    </a:cubicBezTo>
                    <a:cubicBezTo>
                      <a:pt x="405" y="19241"/>
                      <a:pt x="512" y="18860"/>
                      <a:pt x="667" y="18419"/>
                    </a:cubicBezTo>
                    <a:lnTo>
                      <a:pt x="905" y="17717"/>
                    </a:lnTo>
                    <a:cubicBezTo>
                      <a:pt x="953" y="17598"/>
                      <a:pt x="989" y="17467"/>
                      <a:pt x="1036" y="17336"/>
                    </a:cubicBezTo>
                    <a:lnTo>
                      <a:pt x="1191" y="16931"/>
                    </a:lnTo>
                    <a:cubicBezTo>
                      <a:pt x="1417" y="16395"/>
                      <a:pt x="1632" y="15800"/>
                      <a:pt x="1917" y="15169"/>
                    </a:cubicBezTo>
                    <a:cubicBezTo>
                      <a:pt x="2060" y="14859"/>
                      <a:pt x="2191" y="14526"/>
                      <a:pt x="2358" y="14192"/>
                    </a:cubicBezTo>
                    <a:lnTo>
                      <a:pt x="2870" y="13192"/>
                    </a:lnTo>
                    <a:cubicBezTo>
                      <a:pt x="3644" y="11716"/>
                      <a:pt x="4525" y="10299"/>
                      <a:pt x="5501" y="8942"/>
                    </a:cubicBezTo>
                    <a:cubicBezTo>
                      <a:pt x="6501" y="7596"/>
                      <a:pt x="7573" y="6311"/>
                      <a:pt x="8740" y="5108"/>
                    </a:cubicBezTo>
                    <a:cubicBezTo>
                      <a:pt x="9013" y="4834"/>
                      <a:pt x="9275" y="4572"/>
                      <a:pt x="9537" y="4310"/>
                    </a:cubicBezTo>
                    <a:cubicBezTo>
                      <a:pt x="9787" y="4048"/>
                      <a:pt x="10061" y="3822"/>
                      <a:pt x="10311" y="3584"/>
                    </a:cubicBezTo>
                    <a:cubicBezTo>
                      <a:pt x="10811" y="3108"/>
                      <a:pt x="11299" y="2703"/>
                      <a:pt x="11740" y="2322"/>
                    </a:cubicBezTo>
                    <a:lnTo>
                      <a:pt x="12061" y="2048"/>
                    </a:lnTo>
                    <a:lnTo>
                      <a:pt x="12383" y="1798"/>
                    </a:lnTo>
                    <a:lnTo>
                      <a:pt x="12954" y="1334"/>
                    </a:lnTo>
                    <a:cubicBezTo>
                      <a:pt x="13312" y="1036"/>
                      <a:pt x="13633" y="798"/>
                      <a:pt x="13895" y="607"/>
                    </a:cubicBezTo>
                    <a:lnTo>
                      <a:pt x="14502" y="155"/>
                    </a:lnTo>
                    <a:lnTo>
                      <a:pt x="14657" y="36"/>
                    </a:lnTo>
                    <a:lnTo>
                      <a:pt x="1470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3" name="Google Shape;2303;p70"/>
              <p:cNvSpPr/>
              <p:nvPr/>
            </p:nvSpPr>
            <p:spPr>
              <a:xfrm>
                <a:off x="7320113" y="1078146"/>
                <a:ext cx="1469795" cy="2206169"/>
              </a:xfrm>
              <a:custGeom>
                <a:avLst/>
                <a:gdLst/>
                <a:ahLst/>
                <a:cxnLst/>
                <a:rect l="l" t="t" r="r" b="b"/>
                <a:pathLst>
                  <a:path w="34339" h="51543" extrusionOk="0">
                    <a:moveTo>
                      <a:pt x="1" y="1"/>
                    </a:moveTo>
                    <a:cubicBezTo>
                      <a:pt x="1" y="1"/>
                      <a:pt x="60" y="36"/>
                      <a:pt x="156" y="84"/>
                    </a:cubicBezTo>
                    <a:lnTo>
                      <a:pt x="608" y="334"/>
                    </a:lnTo>
                    <a:cubicBezTo>
                      <a:pt x="799" y="441"/>
                      <a:pt x="1061" y="548"/>
                      <a:pt x="1346" y="727"/>
                    </a:cubicBezTo>
                    <a:lnTo>
                      <a:pt x="2335" y="1310"/>
                    </a:lnTo>
                    <a:cubicBezTo>
                      <a:pt x="7514" y="4477"/>
                      <a:pt x="11645" y="9109"/>
                      <a:pt x="14229" y="14610"/>
                    </a:cubicBezTo>
                    <a:cubicBezTo>
                      <a:pt x="15122" y="16538"/>
                      <a:pt x="15801" y="18562"/>
                      <a:pt x="16265" y="20634"/>
                    </a:cubicBezTo>
                    <a:cubicBezTo>
                      <a:pt x="16515" y="21729"/>
                      <a:pt x="16705" y="22837"/>
                      <a:pt x="16824" y="23956"/>
                    </a:cubicBezTo>
                    <a:cubicBezTo>
                      <a:pt x="16955" y="25111"/>
                      <a:pt x="17015" y="26266"/>
                      <a:pt x="17015" y="27433"/>
                    </a:cubicBezTo>
                    <a:cubicBezTo>
                      <a:pt x="17015" y="30945"/>
                      <a:pt x="16420" y="34421"/>
                      <a:pt x="15241" y="37731"/>
                    </a:cubicBezTo>
                    <a:lnTo>
                      <a:pt x="15229" y="37779"/>
                    </a:lnTo>
                    <a:lnTo>
                      <a:pt x="15265" y="37803"/>
                    </a:lnTo>
                    <a:lnTo>
                      <a:pt x="28957" y="47685"/>
                    </a:lnTo>
                    <a:lnTo>
                      <a:pt x="32910" y="50531"/>
                    </a:lnTo>
                    <a:cubicBezTo>
                      <a:pt x="33374" y="50864"/>
                      <a:pt x="33731" y="51114"/>
                      <a:pt x="33969" y="51293"/>
                    </a:cubicBezTo>
                    <a:lnTo>
                      <a:pt x="34243" y="51483"/>
                    </a:lnTo>
                    <a:lnTo>
                      <a:pt x="34339" y="51543"/>
                    </a:lnTo>
                    <a:lnTo>
                      <a:pt x="34255" y="51471"/>
                    </a:lnTo>
                    <a:lnTo>
                      <a:pt x="33981" y="51281"/>
                    </a:lnTo>
                    <a:lnTo>
                      <a:pt x="32934" y="50507"/>
                    </a:lnTo>
                    <a:lnTo>
                      <a:pt x="28993" y="47626"/>
                    </a:lnTo>
                    <a:lnTo>
                      <a:pt x="15360" y="37734"/>
                    </a:lnTo>
                    <a:lnTo>
                      <a:pt x="15360" y="37734"/>
                    </a:lnTo>
                    <a:cubicBezTo>
                      <a:pt x="16531" y="34434"/>
                      <a:pt x="17134" y="30945"/>
                      <a:pt x="17134" y="27421"/>
                    </a:cubicBezTo>
                    <a:cubicBezTo>
                      <a:pt x="17146" y="26266"/>
                      <a:pt x="17074" y="25099"/>
                      <a:pt x="16955" y="23944"/>
                    </a:cubicBezTo>
                    <a:cubicBezTo>
                      <a:pt x="16824" y="22825"/>
                      <a:pt x="16634" y="21706"/>
                      <a:pt x="16384" y="20598"/>
                    </a:cubicBezTo>
                    <a:cubicBezTo>
                      <a:pt x="15920" y="18515"/>
                      <a:pt x="15241" y="16491"/>
                      <a:pt x="14336" y="14550"/>
                    </a:cubicBezTo>
                    <a:cubicBezTo>
                      <a:pt x="11752" y="9037"/>
                      <a:pt x="7585" y="4406"/>
                      <a:pt x="2370" y="1251"/>
                    </a:cubicBezTo>
                    <a:lnTo>
                      <a:pt x="1370" y="691"/>
                    </a:lnTo>
                    <a:cubicBezTo>
                      <a:pt x="1084" y="524"/>
                      <a:pt x="822" y="405"/>
                      <a:pt x="632" y="298"/>
                    </a:cubicBezTo>
                    <a:lnTo>
                      <a:pt x="168" y="72"/>
                    </a:lnTo>
                    <a:cubicBezTo>
                      <a:pt x="61" y="24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4" name="Google Shape;2304;p70"/>
              <p:cNvSpPr/>
              <p:nvPr/>
            </p:nvSpPr>
            <p:spPr>
              <a:xfrm>
                <a:off x="7701312" y="813156"/>
                <a:ext cx="796084" cy="2030850"/>
              </a:xfrm>
              <a:custGeom>
                <a:avLst/>
                <a:gdLst/>
                <a:ahLst/>
                <a:cxnLst/>
                <a:rect l="l" t="t" r="r" b="b"/>
                <a:pathLst>
                  <a:path w="18599" h="47447" extrusionOk="0">
                    <a:moveTo>
                      <a:pt x="1" y="0"/>
                    </a:moveTo>
                    <a:cubicBezTo>
                      <a:pt x="1" y="0"/>
                      <a:pt x="49" y="24"/>
                      <a:pt x="132" y="72"/>
                    </a:cubicBezTo>
                    <a:lnTo>
                      <a:pt x="501" y="250"/>
                    </a:lnTo>
                    <a:lnTo>
                      <a:pt x="1108" y="548"/>
                    </a:lnTo>
                    <a:cubicBezTo>
                      <a:pt x="1346" y="655"/>
                      <a:pt x="1608" y="822"/>
                      <a:pt x="1918" y="989"/>
                    </a:cubicBezTo>
                    <a:cubicBezTo>
                      <a:pt x="3620" y="1941"/>
                      <a:pt x="5216" y="3060"/>
                      <a:pt x="6680" y="4346"/>
                    </a:cubicBezTo>
                    <a:cubicBezTo>
                      <a:pt x="7692" y="5239"/>
                      <a:pt x="8645" y="6192"/>
                      <a:pt x="9538" y="7204"/>
                    </a:cubicBezTo>
                    <a:cubicBezTo>
                      <a:pt x="10538" y="8370"/>
                      <a:pt x="11467" y="9609"/>
                      <a:pt x="12312" y="10906"/>
                    </a:cubicBezTo>
                    <a:cubicBezTo>
                      <a:pt x="14229" y="13883"/>
                      <a:pt x="15681" y="17133"/>
                      <a:pt x="16646" y="20551"/>
                    </a:cubicBezTo>
                    <a:cubicBezTo>
                      <a:pt x="17598" y="23968"/>
                      <a:pt x="18170" y="27480"/>
                      <a:pt x="18325" y="31016"/>
                    </a:cubicBezTo>
                    <a:cubicBezTo>
                      <a:pt x="18479" y="33909"/>
                      <a:pt x="18420" y="36803"/>
                      <a:pt x="18134" y="39684"/>
                    </a:cubicBezTo>
                    <a:cubicBezTo>
                      <a:pt x="17944" y="41625"/>
                      <a:pt x="17574" y="43553"/>
                      <a:pt x="17003" y="45435"/>
                    </a:cubicBezTo>
                    <a:cubicBezTo>
                      <a:pt x="16801" y="46089"/>
                      <a:pt x="16610" y="46589"/>
                      <a:pt x="16479" y="46935"/>
                    </a:cubicBezTo>
                    <a:lnTo>
                      <a:pt x="16324" y="47316"/>
                    </a:lnTo>
                    <a:lnTo>
                      <a:pt x="16277" y="47447"/>
                    </a:lnTo>
                    <a:cubicBezTo>
                      <a:pt x="16277" y="47447"/>
                      <a:pt x="16300" y="47411"/>
                      <a:pt x="16336" y="47316"/>
                    </a:cubicBezTo>
                    <a:lnTo>
                      <a:pt x="16515" y="46935"/>
                    </a:lnTo>
                    <a:cubicBezTo>
                      <a:pt x="16646" y="46589"/>
                      <a:pt x="16848" y="46089"/>
                      <a:pt x="17051" y="45435"/>
                    </a:cubicBezTo>
                    <a:cubicBezTo>
                      <a:pt x="17634" y="43565"/>
                      <a:pt x="18027" y="41648"/>
                      <a:pt x="18217" y="39696"/>
                    </a:cubicBezTo>
                    <a:cubicBezTo>
                      <a:pt x="18515" y="36814"/>
                      <a:pt x="18598" y="33909"/>
                      <a:pt x="18455" y="31016"/>
                    </a:cubicBezTo>
                    <a:cubicBezTo>
                      <a:pt x="18301" y="27468"/>
                      <a:pt x="17729" y="23944"/>
                      <a:pt x="16765" y="20527"/>
                    </a:cubicBezTo>
                    <a:cubicBezTo>
                      <a:pt x="15812" y="17098"/>
                      <a:pt x="14348" y="13835"/>
                      <a:pt x="12419" y="10847"/>
                    </a:cubicBezTo>
                    <a:cubicBezTo>
                      <a:pt x="11574" y="9549"/>
                      <a:pt x="10633" y="8311"/>
                      <a:pt x="9609" y="7144"/>
                    </a:cubicBezTo>
                    <a:cubicBezTo>
                      <a:pt x="8716" y="6120"/>
                      <a:pt x="7764" y="5168"/>
                      <a:pt x="6740" y="4287"/>
                    </a:cubicBezTo>
                    <a:cubicBezTo>
                      <a:pt x="5263" y="3001"/>
                      <a:pt x="3644" y="1882"/>
                      <a:pt x="1930" y="941"/>
                    </a:cubicBezTo>
                    <a:cubicBezTo>
                      <a:pt x="1632" y="786"/>
                      <a:pt x="1358" y="631"/>
                      <a:pt x="1120" y="512"/>
                    </a:cubicBezTo>
                    <a:lnTo>
                      <a:pt x="513" y="227"/>
                    </a:lnTo>
                    <a:lnTo>
                      <a:pt x="132" y="6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5" name="Google Shape;2305;p70"/>
              <p:cNvSpPr/>
              <p:nvPr/>
            </p:nvSpPr>
            <p:spPr>
              <a:xfrm>
                <a:off x="6215808" y="419202"/>
                <a:ext cx="1178781" cy="369514"/>
              </a:xfrm>
              <a:custGeom>
                <a:avLst/>
                <a:gdLst/>
                <a:ahLst/>
                <a:cxnLst/>
                <a:rect l="l" t="t" r="r" b="b"/>
                <a:pathLst>
                  <a:path w="27540" h="8633" extrusionOk="0">
                    <a:moveTo>
                      <a:pt x="27539" y="1"/>
                    </a:moveTo>
                    <a:cubicBezTo>
                      <a:pt x="27527" y="13"/>
                      <a:pt x="27515" y="13"/>
                      <a:pt x="27515" y="25"/>
                    </a:cubicBezTo>
                    <a:lnTo>
                      <a:pt x="27515" y="25"/>
                    </a:lnTo>
                    <a:cubicBezTo>
                      <a:pt x="27531" y="9"/>
                      <a:pt x="27539" y="1"/>
                      <a:pt x="27539" y="1"/>
                    </a:cubicBezTo>
                    <a:close/>
                    <a:moveTo>
                      <a:pt x="27515" y="25"/>
                    </a:moveTo>
                    <a:cubicBezTo>
                      <a:pt x="27512" y="28"/>
                      <a:pt x="27508" y="32"/>
                      <a:pt x="27504" y="37"/>
                    </a:cubicBezTo>
                    <a:lnTo>
                      <a:pt x="27432" y="156"/>
                    </a:lnTo>
                    <a:lnTo>
                      <a:pt x="27146" y="596"/>
                    </a:lnTo>
                    <a:lnTo>
                      <a:pt x="26063" y="2287"/>
                    </a:lnTo>
                    <a:cubicBezTo>
                      <a:pt x="25162" y="3744"/>
                      <a:pt x="23872" y="5804"/>
                      <a:pt x="22358" y="8206"/>
                    </a:cubicBezTo>
                    <a:lnTo>
                      <a:pt x="22358" y="8206"/>
                    </a:lnTo>
                    <a:cubicBezTo>
                      <a:pt x="20286" y="7652"/>
                      <a:pt x="18168" y="7250"/>
                      <a:pt x="16038" y="7026"/>
                    </a:cubicBezTo>
                    <a:cubicBezTo>
                      <a:pt x="14624" y="6881"/>
                      <a:pt x="13204" y="6807"/>
                      <a:pt x="11783" y="6807"/>
                    </a:cubicBezTo>
                    <a:cubicBezTo>
                      <a:pt x="11098" y="6807"/>
                      <a:pt x="10413" y="6824"/>
                      <a:pt x="9727" y="6859"/>
                    </a:cubicBezTo>
                    <a:cubicBezTo>
                      <a:pt x="8001" y="6954"/>
                      <a:pt x="6298" y="7156"/>
                      <a:pt x="4596" y="7478"/>
                    </a:cubicBezTo>
                    <a:lnTo>
                      <a:pt x="4072" y="7573"/>
                    </a:lnTo>
                    <a:lnTo>
                      <a:pt x="3572" y="7680"/>
                    </a:lnTo>
                    <a:lnTo>
                      <a:pt x="2667" y="7883"/>
                    </a:lnTo>
                    <a:cubicBezTo>
                      <a:pt x="2096" y="8026"/>
                      <a:pt x="1607" y="8145"/>
                      <a:pt x="1215" y="8264"/>
                    </a:cubicBezTo>
                    <a:lnTo>
                      <a:pt x="310" y="8538"/>
                    </a:lnTo>
                    <a:lnTo>
                      <a:pt x="72" y="8609"/>
                    </a:lnTo>
                    <a:cubicBezTo>
                      <a:pt x="48" y="8621"/>
                      <a:pt x="24" y="8621"/>
                      <a:pt x="0" y="8633"/>
                    </a:cubicBezTo>
                    <a:cubicBezTo>
                      <a:pt x="24" y="8633"/>
                      <a:pt x="60" y="8633"/>
                      <a:pt x="83" y="8621"/>
                    </a:cubicBezTo>
                    <a:lnTo>
                      <a:pt x="322" y="8561"/>
                    </a:lnTo>
                    <a:lnTo>
                      <a:pt x="1226" y="8299"/>
                    </a:lnTo>
                    <a:cubicBezTo>
                      <a:pt x="1619" y="8192"/>
                      <a:pt x="2107" y="8085"/>
                      <a:pt x="2679" y="7942"/>
                    </a:cubicBezTo>
                    <a:lnTo>
                      <a:pt x="3596" y="7740"/>
                    </a:lnTo>
                    <a:lnTo>
                      <a:pt x="4084" y="7633"/>
                    </a:lnTo>
                    <a:lnTo>
                      <a:pt x="4620" y="7549"/>
                    </a:lnTo>
                    <a:cubicBezTo>
                      <a:pt x="6310" y="7240"/>
                      <a:pt x="8013" y="7037"/>
                      <a:pt x="9727" y="6954"/>
                    </a:cubicBezTo>
                    <a:cubicBezTo>
                      <a:pt x="10405" y="6920"/>
                      <a:pt x="11081" y="6902"/>
                      <a:pt x="11756" y="6902"/>
                    </a:cubicBezTo>
                    <a:cubicBezTo>
                      <a:pt x="13182" y="6902"/>
                      <a:pt x="14604" y="6979"/>
                      <a:pt x="16026" y="7133"/>
                    </a:cubicBezTo>
                    <a:cubicBezTo>
                      <a:pt x="18169" y="7347"/>
                      <a:pt x="20288" y="7752"/>
                      <a:pt x="22372" y="8311"/>
                    </a:cubicBezTo>
                    <a:lnTo>
                      <a:pt x="22408" y="8311"/>
                    </a:lnTo>
                    <a:lnTo>
                      <a:pt x="22431" y="8276"/>
                    </a:lnTo>
                    <a:cubicBezTo>
                      <a:pt x="23932" y="5847"/>
                      <a:pt x="25218" y="3763"/>
                      <a:pt x="26122" y="2311"/>
                    </a:cubicBezTo>
                    <a:cubicBezTo>
                      <a:pt x="26563" y="1572"/>
                      <a:pt x="26920" y="1001"/>
                      <a:pt x="27170" y="596"/>
                    </a:cubicBezTo>
                    <a:lnTo>
                      <a:pt x="27444" y="144"/>
                    </a:lnTo>
                    <a:lnTo>
                      <a:pt x="27515" y="2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6" name="Google Shape;2306;p70"/>
              <p:cNvSpPr/>
              <p:nvPr/>
            </p:nvSpPr>
            <p:spPr>
              <a:xfrm>
                <a:off x="4990673" y="808576"/>
                <a:ext cx="629411" cy="878607"/>
              </a:xfrm>
              <a:custGeom>
                <a:avLst/>
                <a:gdLst/>
                <a:ahLst/>
                <a:cxnLst/>
                <a:rect l="l" t="t" r="r" b="b"/>
                <a:pathLst>
                  <a:path w="14705" h="20527" extrusionOk="0">
                    <a:moveTo>
                      <a:pt x="14705" y="0"/>
                    </a:moveTo>
                    <a:lnTo>
                      <a:pt x="14705" y="0"/>
                    </a:lnTo>
                    <a:cubicBezTo>
                      <a:pt x="14705" y="0"/>
                      <a:pt x="14681" y="0"/>
                      <a:pt x="14645" y="36"/>
                    </a:cubicBezTo>
                    <a:lnTo>
                      <a:pt x="14490" y="143"/>
                    </a:lnTo>
                    <a:lnTo>
                      <a:pt x="13871" y="584"/>
                    </a:lnTo>
                    <a:cubicBezTo>
                      <a:pt x="13609" y="774"/>
                      <a:pt x="13276" y="1000"/>
                      <a:pt x="12919" y="1298"/>
                    </a:cubicBezTo>
                    <a:lnTo>
                      <a:pt x="12335" y="1739"/>
                    </a:lnTo>
                    <a:lnTo>
                      <a:pt x="12014" y="1989"/>
                    </a:lnTo>
                    <a:lnTo>
                      <a:pt x="11680" y="2274"/>
                    </a:lnTo>
                    <a:cubicBezTo>
                      <a:pt x="11240" y="2643"/>
                      <a:pt x="10740" y="3048"/>
                      <a:pt x="10240" y="3524"/>
                    </a:cubicBezTo>
                    <a:cubicBezTo>
                      <a:pt x="9990" y="3763"/>
                      <a:pt x="9728" y="3989"/>
                      <a:pt x="9466" y="4251"/>
                    </a:cubicBezTo>
                    <a:lnTo>
                      <a:pt x="8656" y="5048"/>
                    </a:lnTo>
                    <a:cubicBezTo>
                      <a:pt x="7489" y="6251"/>
                      <a:pt x="6406" y="7525"/>
                      <a:pt x="5406" y="8870"/>
                    </a:cubicBezTo>
                    <a:cubicBezTo>
                      <a:pt x="4430" y="10240"/>
                      <a:pt x="3549" y="11668"/>
                      <a:pt x="2775" y="13157"/>
                    </a:cubicBezTo>
                    <a:lnTo>
                      <a:pt x="2263" y="14169"/>
                    </a:lnTo>
                    <a:cubicBezTo>
                      <a:pt x="2108" y="14490"/>
                      <a:pt x="1965" y="14835"/>
                      <a:pt x="1822" y="15145"/>
                    </a:cubicBezTo>
                    <a:cubicBezTo>
                      <a:pt x="1536" y="15764"/>
                      <a:pt x="1322" y="16371"/>
                      <a:pt x="1108" y="16907"/>
                    </a:cubicBezTo>
                    <a:cubicBezTo>
                      <a:pt x="1060" y="17050"/>
                      <a:pt x="1001" y="17181"/>
                      <a:pt x="953" y="17312"/>
                    </a:cubicBezTo>
                    <a:cubicBezTo>
                      <a:pt x="905" y="17443"/>
                      <a:pt x="870" y="17574"/>
                      <a:pt x="822" y="17693"/>
                    </a:cubicBezTo>
                    <a:cubicBezTo>
                      <a:pt x="751" y="17943"/>
                      <a:pt x="667" y="18181"/>
                      <a:pt x="596" y="18395"/>
                    </a:cubicBezTo>
                    <a:cubicBezTo>
                      <a:pt x="441" y="18848"/>
                      <a:pt x="346" y="19229"/>
                      <a:pt x="250" y="19538"/>
                    </a:cubicBezTo>
                    <a:cubicBezTo>
                      <a:pt x="167" y="19860"/>
                      <a:pt x="108" y="20098"/>
                      <a:pt x="60" y="20265"/>
                    </a:cubicBezTo>
                    <a:cubicBezTo>
                      <a:pt x="36" y="20348"/>
                      <a:pt x="24" y="20407"/>
                      <a:pt x="12" y="20455"/>
                    </a:cubicBezTo>
                    <a:lnTo>
                      <a:pt x="0" y="20527"/>
                    </a:lnTo>
                    <a:cubicBezTo>
                      <a:pt x="12" y="20503"/>
                      <a:pt x="24" y="20479"/>
                      <a:pt x="24" y="20455"/>
                    </a:cubicBezTo>
                    <a:lnTo>
                      <a:pt x="84" y="20277"/>
                    </a:lnTo>
                    <a:cubicBezTo>
                      <a:pt x="143" y="20098"/>
                      <a:pt x="215" y="19860"/>
                      <a:pt x="310" y="19550"/>
                    </a:cubicBezTo>
                    <a:cubicBezTo>
                      <a:pt x="405" y="19241"/>
                      <a:pt x="512" y="18860"/>
                      <a:pt x="667" y="18419"/>
                    </a:cubicBezTo>
                    <a:lnTo>
                      <a:pt x="905" y="17717"/>
                    </a:lnTo>
                    <a:cubicBezTo>
                      <a:pt x="953" y="17598"/>
                      <a:pt x="989" y="17467"/>
                      <a:pt x="1036" y="17336"/>
                    </a:cubicBezTo>
                    <a:lnTo>
                      <a:pt x="1191" y="16931"/>
                    </a:lnTo>
                    <a:cubicBezTo>
                      <a:pt x="1417" y="16395"/>
                      <a:pt x="1632" y="15800"/>
                      <a:pt x="1917" y="15169"/>
                    </a:cubicBezTo>
                    <a:cubicBezTo>
                      <a:pt x="2060" y="14859"/>
                      <a:pt x="2191" y="14526"/>
                      <a:pt x="2358" y="14192"/>
                    </a:cubicBezTo>
                    <a:lnTo>
                      <a:pt x="2870" y="13192"/>
                    </a:lnTo>
                    <a:cubicBezTo>
                      <a:pt x="3644" y="11716"/>
                      <a:pt x="4525" y="10299"/>
                      <a:pt x="5501" y="8942"/>
                    </a:cubicBezTo>
                    <a:cubicBezTo>
                      <a:pt x="6501" y="7596"/>
                      <a:pt x="7573" y="6311"/>
                      <a:pt x="8740" y="5108"/>
                    </a:cubicBezTo>
                    <a:cubicBezTo>
                      <a:pt x="9013" y="4834"/>
                      <a:pt x="9275" y="4572"/>
                      <a:pt x="9537" y="4310"/>
                    </a:cubicBezTo>
                    <a:cubicBezTo>
                      <a:pt x="9787" y="4048"/>
                      <a:pt x="10061" y="3822"/>
                      <a:pt x="10311" y="3584"/>
                    </a:cubicBezTo>
                    <a:cubicBezTo>
                      <a:pt x="10811" y="3108"/>
                      <a:pt x="11299" y="2703"/>
                      <a:pt x="11740" y="2322"/>
                    </a:cubicBezTo>
                    <a:lnTo>
                      <a:pt x="12061" y="2048"/>
                    </a:lnTo>
                    <a:lnTo>
                      <a:pt x="12383" y="1798"/>
                    </a:lnTo>
                    <a:lnTo>
                      <a:pt x="12954" y="1334"/>
                    </a:lnTo>
                    <a:cubicBezTo>
                      <a:pt x="13312" y="1036"/>
                      <a:pt x="13633" y="798"/>
                      <a:pt x="13895" y="607"/>
                    </a:cubicBezTo>
                    <a:lnTo>
                      <a:pt x="14502" y="155"/>
                    </a:lnTo>
                    <a:lnTo>
                      <a:pt x="14657" y="36"/>
                    </a:lnTo>
                    <a:lnTo>
                      <a:pt x="1470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7" name="Google Shape;2307;p70"/>
              <p:cNvSpPr/>
              <p:nvPr/>
            </p:nvSpPr>
            <p:spPr>
              <a:xfrm>
                <a:off x="5924281" y="1519483"/>
                <a:ext cx="81068" cy="81068"/>
              </a:xfrm>
              <a:custGeom>
                <a:avLst/>
                <a:gdLst/>
                <a:ahLst/>
                <a:cxnLst/>
                <a:rect l="l" t="t" r="r" b="b"/>
                <a:pathLst>
                  <a:path w="1894" h="1894" extrusionOk="0">
                    <a:moveTo>
                      <a:pt x="941" y="0"/>
                    </a:moveTo>
                    <a:cubicBezTo>
                      <a:pt x="417" y="0"/>
                      <a:pt x="1" y="429"/>
                      <a:pt x="1" y="953"/>
                    </a:cubicBezTo>
                    <a:cubicBezTo>
                      <a:pt x="1" y="1477"/>
                      <a:pt x="417" y="1893"/>
                      <a:pt x="941" y="1893"/>
                    </a:cubicBezTo>
                    <a:cubicBezTo>
                      <a:pt x="1465" y="1893"/>
                      <a:pt x="1894" y="1477"/>
                      <a:pt x="1894" y="953"/>
                    </a:cubicBezTo>
                    <a:cubicBezTo>
                      <a:pt x="1894" y="429"/>
                      <a:pt x="1465" y="0"/>
                      <a:pt x="94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8" name="Google Shape;2308;p70"/>
              <p:cNvSpPr/>
              <p:nvPr/>
            </p:nvSpPr>
            <p:spPr>
              <a:xfrm>
                <a:off x="6169924" y="748952"/>
                <a:ext cx="81068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894" h="1906" extrusionOk="0">
                    <a:moveTo>
                      <a:pt x="941" y="0"/>
                    </a:moveTo>
                    <a:cubicBezTo>
                      <a:pt x="417" y="0"/>
                      <a:pt x="1" y="429"/>
                      <a:pt x="1" y="953"/>
                    </a:cubicBezTo>
                    <a:cubicBezTo>
                      <a:pt x="1" y="1477"/>
                      <a:pt x="417" y="1905"/>
                      <a:pt x="941" y="1905"/>
                    </a:cubicBezTo>
                    <a:cubicBezTo>
                      <a:pt x="1477" y="1905"/>
                      <a:pt x="1894" y="1477"/>
                      <a:pt x="1894" y="953"/>
                    </a:cubicBezTo>
                    <a:cubicBezTo>
                      <a:pt x="1894" y="429"/>
                      <a:pt x="1477" y="0"/>
                      <a:pt x="94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9" name="Google Shape;2309;p70"/>
              <p:cNvSpPr/>
              <p:nvPr/>
            </p:nvSpPr>
            <p:spPr>
              <a:xfrm>
                <a:off x="4953991" y="1647890"/>
                <a:ext cx="81582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906" h="1906" extrusionOk="0">
                    <a:moveTo>
                      <a:pt x="953" y="1"/>
                    </a:moveTo>
                    <a:cubicBezTo>
                      <a:pt x="429" y="1"/>
                      <a:pt x="0" y="429"/>
                      <a:pt x="0" y="953"/>
                    </a:cubicBezTo>
                    <a:cubicBezTo>
                      <a:pt x="0" y="1477"/>
                      <a:pt x="429" y="1906"/>
                      <a:pt x="953" y="1906"/>
                    </a:cubicBezTo>
                    <a:cubicBezTo>
                      <a:pt x="1477" y="1906"/>
                      <a:pt x="1905" y="1477"/>
                      <a:pt x="1905" y="953"/>
                    </a:cubicBezTo>
                    <a:cubicBezTo>
                      <a:pt x="1905" y="429"/>
                      <a:pt x="1477" y="1"/>
                      <a:pt x="95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0" name="Google Shape;2310;p70"/>
              <p:cNvSpPr/>
              <p:nvPr/>
            </p:nvSpPr>
            <p:spPr>
              <a:xfrm>
                <a:off x="7055123" y="3547765"/>
                <a:ext cx="81068" cy="81068"/>
              </a:xfrm>
              <a:custGeom>
                <a:avLst/>
                <a:gdLst/>
                <a:ahLst/>
                <a:cxnLst/>
                <a:rect l="l" t="t" r="r" b="b"/>
                <a:pathLst>
                  <a:path w="1894" h="1894" extrusionOk="0">
                    <a:moveTo>
                      <a:pt x="953" y="0"/>
                    </a:moveTo>
                    <a:cubicBezTo>
                      <a:pt x="429" y="0"/>
                      <a:pt x="1" y="417"/>
                      <a:pt x="1" y="941"/>
                    </a:cubicBezTo>
                    <a:lnTo>
                      <a:pt x="1" y="953"/>
                    </a:lnTo>
                    <a:cubicBezTo>
                      <a:pt x="1" y="1477"/>
                      <a:pt x="429" y="1893"/>
                      <a:pt x="953" y="1893"/>
                    </a:cubicBezTo>
                    <a:cubicBezTo>
                      <a:pt x="1477" y="1893"/>
                      <a:pt x="1894" y="1465"/>
                      <a:pt x="1894" y="941"/>
                    </a:cubicBezTo>
                    <a:cubicBezTo>
                      <a:pt x="1894" y="417"/>
                      <a:pt x="1477" y="0"/>
                      <a:pt x="9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1" name="Google Shape;2311;p70"/>
              <p:cNvSpPr/>
              <p:nvPr/>
            </p:nvSpPr>
            <p:spPr>
              <a:xfrm>
                <a:off x="7574445" y="3518188"/>
                <a:ext cx="81068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894" h="1906" extrusionOk="0">
                    <a:moveTo>
                      <a:pt x="953" y="1"/>
                    </a:moveTo>
                    <a:cubicBezTo>
                      <a:pt x="429" y="1"/>
                      <a:pt x="0" y="429"/>
                      <a:pt x="0" y="953"/>
                    </a:cubicBezTo>
                    <a:cubicBezTo>
                      <a:pt x="0" y="1477"/>
                      <a:pt x="429" y="1906"/>
                      <a:pt x="953" y="1906"/>
                    </a:cubicBezTo>
                    <a:cubicBezTo>
                      <a:pt x="1477" y="1906"/>
                      <a:pt x="1893" y="1477"/>
                      <a:pt x="1893" y="953"/>
                    </a:cubicBezTo>
                    <a:cubicBezTo>
                      <a:pt x="1893" y="429"/>
                      <a:pt x="1477" y="1"/>
                      <a:pt x="95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2" name="Google Shape;2312;p70"/>
              <p:cNvSpPr/>
              <p:nvPr/>
            </p:nvSpPr>
            <p:spPr>
              <a:xfrm>
                <a:off x="5346875" y="2663037"/>
                <a:ext cx="81068" cy="81111"/>
              </a:xfrm>
              <a:custGeom>
                <a:avLst/>
                <a:gdLst/>
                <a:ahLst/>
                <a:cxnLst/>
                <a:rect l="l" t="t" r="r" b="b"/>
                <a:pathLst>
                  <a:path w="1894" h="1895" extrusionOk="0">
                    <a:moveTo>
                      <a:pt x="942" y="1"/>
                    </a:moveTo>
                    <a:cubicBezTo>
                      <a:pt x="418" y="1"/>
                      <a:pt x="1" y="430"/>
                      <a:pt x="1" y="953"/>
                    </a:cubicBezTo>
                    <a:cubicBezTo>
                      <a:pt x="1" y="1477"/>
                      <a:pt x="418" y="1894"/>
                      <a:pt x="942" y="1894"/>
                    </a:cubicBezTo>
                    <a:cubicBezTo>
                      <a:pt x="1465" y="1894"/>
                      <a:pt x="1894" y="1477"/>
                      <a:pt x="1894" y="953"/>
                    </a:cubicBezTo>
                    <a:cubicBezTo>
                      <a:pt x="1894" y="430"/>
                      <a:pt x="1465" y="1"/>
                      <a:pt x="94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3" name="Google Shape;2313;p70"/>
              <p:cNvSpPr/>
              <p:nvPr/>
            </p:nvSpPr>
            <p:spPr>
              <a:xfrm>
                <a:off x="8393386" y="1668778"/>
                <a:ext cx="81582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906" h="1906" extrusionOk="0">
                    <a:moveTo>
                      <a:pt x="953" y="1"/>
                    </a:moveTo>
                    <a:cubicBezTo>
                      <a:pt x="429" y="1"/>
                      <a:pt x="0" y="430"/>
                      <a:pt x="0" y="953"/>
                    </a:cubicBezTo>
                    <a:cubicBezTo>
                      <a:pt x="0" y="1477"/>
                      <a:pt x="429" y="1906"/>
                      <a:pt x="953" y="1906"/>
                    </a:cubicBezTo>
                    <a:cubicBezTo>
                      <a:pt x="1477" y="1906"/>
                      <a:pt x="1905" y="1477"/>
                      <a:pt x="1905" y="953"/>
                    </a:cubicBezTo>
                    <a:cubicBezTo>
                      <a:pt x="1905" y="430"/>
                      <a:pt x="1477" y="1"/>
                      <a:pt x="95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4" name="Google Shape;2314;p70"/>
              <p:cNvSpPr/>
              <p:nvPr/>
            </p:nvSpPr>
            <p:spPr>
              <a:xfrm>
                <a:off x="6112868" y="1993435"/>
                <a:ext cx="81539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905" h="1906" extrusionOk="0">
                    <a:moveTo>
                      <a:pt x="953" y="0"/>
                    </a:moveTo>
                    <a:cubicBezTo>
                      <a:pt x="429" y="0"/>
                      <a:pt x="0" y="429"/>
                      <a:pt x="0" y="953"/>
                    </a:cubicBezTo>
                    <a:cubicBezTo>
                      <a:pt x="0" y="1477"/>
                      <a:pt x="429" y="1905"/>
                      <a:pt x="953" y="1905"/>
                    </a:cubicBezTo>
                    <a:cubicBezTo>
                      <a:pt x="1476" y="1905"/>
                      <a:pt x="1905" y="1477"/>
                      <a:pt x="1905" y="953"/>
                    </a:cubicBezTo>
                    <a:cubicBezTo>
                      <a:pt x="1893" y="429"/>
                      <a:pt x="1476" y="0"/>
                      <a:pt x="9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5" name="Google Shape;2315;p70"/>
              <p:cNvSpPr/>
              <p:nvPr/>
            </p:nvSpPr>
            <p:spPr>
              <a:xfrm>
                <a:off x="5286737" y="1977127"/>
                <a:ext cx="81111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895" h="1906" extrusionOk="0">
                    <a:moveTo>
                      <a:pt x="953" y="0"/>
                    </a:moveTo>
                    <a:cubicBezTo>
                      <a:pt x="430" y="0"/>
                      <a:pt x="1" y="429"/>
                      <a:pt x="1" y="953"/>
                    </a:cubicBezTo>
                    <a:cubicBezTo>
                      <a:pt x="1" y="1477"/>
                      <a:pt x="430" y="1905"/>
                      <a:pt x="953" y="1905"/>
                    </a:cubicBezTo>
                    <a:cubicBezTo>
                      <a:pt x="1477" y="1905"/>
                      <a:pt x="1894" y="1477"/>
                      <a:pt x="1894" y="953"/>
                    </a:cubicBezTo>
                    <a:cubicBezTo>
                      <a:pt x="1894" y="429"/>
                      <a:pt x="1477" y="0"/>
                      <a:pt x="9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6" name="Google Shape;2316;p70"/>
              <p:cNvSpPr/>
              <p:nvPr/>
            </p:nvSpPr>
            <p:spPr>
              <a:xfrm>
                <a:off x="7952563" y="1822182"/>
                <a:ext cx="81582" cy="81582"/>
              </a:xfrm>
              <a:custGeom>
                <a:avLst/>
                <a:gdLst/>
                <a:ahLst/>
                <a:cxnLst/>
                <a:rect l="l" t="t" r="r" b="b"/>
                <a:pathLst>
                  <a:path w="1906" h="1906" extrusionOk="0">
                    <a:moveTo>
                      <a:pt x="953" y="1"/>
                    </a:moveTo>
                    <a:cubicBezTo>
                      <a:pt x="429" y="1"/>
                      <a:pt x="12" y="429"/>
                      <a:pt x="1" y="953"/>
                    </a:cubicBezTo>
                    <a:cubicBezTo>
                      <a:pt x="1" y="1477"/>
                      <a:pt x="429" y="1906"/>
                      <a:pt x="953" y="1906"/>
                    </a:cubicBezTo>
                    <a:cubicBezTo>
                      <a:pt x="1477" y="1906"/>
                      <a:pt x="1906" y="1477"/>
                      <a:pt x="1906" y="953"/>
                    </a:cubicBezTo>
                    <a:cubicBezTo>
                      <a:pt x="1906" y="429"/>
                      <a:pt x="1477" y="1"/>
                      <a:pt x="95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7" name="Google Shape;2317;p70"/>
              <p:cNvSpPr/>
              <p:nvPr/>
            </p:nvSpPr>
            <p:spPr>
              <a:xfrm>
                <a:off x="7920974" y="1284540"/>
                <a:ext cx="81582" cy="81068"/>
              </a:xfrm>
              <a:custGeom>
                <a:avLst/>
                <a:gdLst/>
                <a:ahLst/>
                <a:cxnLst/>
                <a:rect l="l" t="t" r="r" b="b"/>
                <a:pathLst>
                  <a:path w="1906" h="1894" extrusionOk="0">
                    <a:moveTo>
                      <a:pt x="953" y="1"/>
                    </a:moveTo>
                    <a:cubicBezTo>
                      <a:pt x="429" y="1"/>
                      <a:pt x="0" y="417"/>
                      <a:pt x="0" y="941"/>
                    </a:cubicBezTo>
                    <a:cubicBezTo>
                      <a:pt x="0" y="1465"/>
                      <a:pt x="429" y="1894"/>
                      <a:pt x="953" y="1894"/>
                    </a:cubicBezTo>
                    <a:cubicBezTo>
                      <a:pt x="1477" y="1894"/>
                      <a:pt x="1905" y="1465"/>
                      <a:pt x="1905" y="941"/>
                    </a:cubicBezTo>
                    <a:cubicBezTo>
                      <a:pt x="1905" y="417"/>
                      <a:pt x="1477" y="1"/>
                      <a:pt x="95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8" name="Google Shape;2318;p70"/>
              <p:cNvSpPr/>
              <p:nvPr/>
            </p:nvSpPr>
            <p:spPr>
              <a:xfrm>
                <a:off x="8377592" y="2843450"/>
                <a:ext cx="40791" cy="4083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4" extrusionOk="0">
                    <a:moveTo>
                      <a:pt x="477" y="1"/>
                    </a:moveTo>
                    <a:cubicBezTo>
                      <a:pt x="215" y="1"/>
                      <a:pt x="0" y="215"/>
                      <a:pt x="0" y="477"/>
                    </a:cubicBezTo>
                    <a:cubicBezTo>
                      <a:pt x="0" y="739"/>
                      <a:pt x="215" y="953"/>
                      <a:pt x="477" y="953"/>
                    </a:cubicBezTo>
                    <a:cubicBezTo>
                      <a:pt x="739" y="953"/>
                      <a:pt x="953" y="739"/>
                      <a:pt x="953" y="477"/>
                    </a:cubicBezTo>
                    <a:cubicBezTo>
                      <a:pt x="953" y="215"/>
                      <a:pt x="739" y="1"/>
                      <a:pt x="4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9" name="Google Shape;2319;p70"/>
              <p:cNvSpPr/>
              <p:nvPr/>
            </p:nvSpPr>
            <p:spPr>
              <a:xfrm>
                <a:off x="8034101" y="2254359"/>
                <a:ext cx="40834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53" extrusionOk="0">
                    <a:moveTo>
                      <a:pt x="477" y="0"/>
                    </a:moveTo>
                    <a:cubicBezTo>
                      <a:pt x="215" y="0"/>
                      <a:pt x="1" y="214"/>
                      <a:pt x="1" y="476"/>
                    </a:cubicBezTo>
                    <a:cubicBezTo>
                      <a:pt x="1" y="738"/>
                      <a:pt x="215" y="953"/>
                      <a:pt x="477" y="953"/>
                    </a:cubicBezTo>
                    <a:cubicBezTo>
                      <a:pt x="739" y="953"/>
                      <a:pt x="953" y="738"/>
                      <a:pt x="953" y="476"/>
                    </a:cubicBezTo>
                    <a:cubicBezTo>
                      <a:pt x="953" y="214"/>
                      <a:pt x="739" y="0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0" name="Google Shape;2320;p70"/>
              <p:cNvSpPr/>
              <p:nvPr/>
            </p:nvSpPr>
            <p:spPr>
              <a:xfrm>
                <a:off x="7639676" y="2966807"/>
                <a:ext cx="40791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3" extrusionOk="0">
                    <a:moveTo>
                      <a:pt x="476" y="0"/>
                    </a:moveTo>
                    <a:cubicBezTo>
                      <a:pt x="214" y="0"/>
                      <a:pt x="12" y="202"/>
                      <a:pt x="0" y="464"/>
                    </a:cubicBezTo>
                    <a:lnTo>
                      <a:pt x="0" y="476"/>
                    </a:lnTo>
                    <a:cubicBezTo>
                      <a:pt x="0" y="738"/>
                      <a:pt x="214" y="953"/>
                      <a:pt x="476" y="953"/>
                    </a:cubicBezTo>
                    <a:cubicBezTo>
                      <a:pt x="738" y="953"/>
                      <a:pt x="953" y="738"/>
                      <a:pt x="953" y="476"/>
                    </a:cubicBezTo>
                    <a:cubicBezTo>
                      <a:pt x="953" y="214"/>
                      <a:pt x="738" y="0"/>
                      <a:pt x="47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1" name="Google Shape;2321;p70"/>
              <p:cNvSpPr/>
              <p:nvPr/>
            </p:nvSpPr>
            <p:spPr>
              <a:xfrm>
                <a:off x="7847568" y="2245157"/>
                <a:ext cx="40320" cy="40834"/>
              </a:xfrm>
              <a:custGeom>
                <a:avLst/>
                <a:gdLst/>
                <a:ahLst/>
                <a:cxnLst/>
                <a:rect l="l" t="t" r="r" b="b"/>
                <a:pathLst>
                  <a:path w="942" h="954" extrusionOk="0">
                    <a:moveTo>
                      <a:pt x="465" y="1"/>
                    </a:moveTo>
                    <a:cubicBezTo>
                      <a:pt x="215" y="1"/>
                      <a:pt x="1" y="203"/>
                      <a:pt x="1" y="465"/>
                    </a:cubicBezTo>
                    <a:lnTo>
                      <a:pt x="1" y="477"/>
                    </a:lnTo>
                    <a:cubicBezTo>
                      <a:pt x="1" y="739"/>
                      <a:pt x="203" y="953"/>
                      <a:pt x="465" y="953"/>
                    </a:cubicBezTo>
                    <a:cubicBezTo>
                      <a:pt x="727" y="953"/>
                      <a:pt x="941" y="739"/>
                      <a:pt x="941" y="477"/>
                    </a:cubicBezTo>
                    <a:cubicBezTo>
                      <a:pt x="941" y="215"/>
                      <a:pt x="739" y="1"/>
                      <a:pt x="46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2" name="Google Shape;2322;p70"/>
              <p:cNvSpPr/>
              <p:nvPr/>
            </p:nvSpPr>
            <p:spPr>
              <a:xfrm>
                <a:off x="7556597" y="1788026"/>
                <a:ext cx="41304" cy="40363"/>
              </a:xfrm>
              <a:custGeom>
                <a:avLst/>
                <a:gdLst/>
                <a:ahLst/>
                <a:cxnLst/>
                <a:rect l="l" t="t" r="r" b="b"/>
                <a:pathLst>
                  <a:path w="965" h="943" extrusionOk="0">
                    <a:moveTo>
                      <a:pt x="489" y="1"/>
                    </a:moveTo>
                    <a:cubicBezTo>
                      <a:pt x="227" y="1"/>
                      <a:pt x="12" y="203"/>
                      <a:pt x="12" y="465"/>
                    </a:cubicBezTo>
                    <a:cubicBezTo>
                      <a:pt x="0" y="727"/>
                      <a:pt x="215" y="942"/>
                      <a:pt x="477" y="942"/>
                    </a:cubicBezTo>
                    <a:cubicBezTo>
                      <a:pt x="484" y="942"/>
                      <a:pt x="491" y="942"/>
                      <a:pt x="497" y="942"/>
                    </a:cubicBezTo>
                    <a:cubicBezTo>
                      <a:pt x="750" y="942"/>
                      <a:pt x="953" y="732"/>
                      <a:pt x="953" y="477"/>
                    </a:cubicBezTo>
                    <a:cubicBezTo>
                      <a:pt x="965" y="215"/>
                      <a:pt x="751" y="1"/>
                      <a:pt x="48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3" name="Google Shape;2323;p70"/>
              <p:cNvSpPr/>
              <p:nvPr/>
            </p:nvSpPr>
            <p:spPr>
              <a:xfrm>
                <a:off x="8258857" y="2254359"/>
                <a:ext cx="40277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41" h="953" extrusionOk="0">
                    <a:moveTo>
                      <a:pt x="465" y="0"/>
                    </a:moveTo>
                    <a:cubicBezTo>
                      <a:pt x="203" y="0"/>
                      <a:pt x="0" y="214"/>
                      <a:pt x="0" y="476"/>
                    </a:cubicBezTo>
                    <a:cubicBezTo>
                      <a:pt x="0" y="738"/>
                      <a:pt x="203" y="953"/>
                      <a:pt x="465" y="953"/>
                    </a:cubicBezTo>
                    <a:cubicBezTo>
                      <a:pt x="738" y="953"/>
                      <a:pt x="941" y="738"/>
                      <a:pt x="941" y="476"/>
                    </a:cubicBezTo>
                    <a:cubicBezTo>
                      <a:pt x="941" y="214"/>
                      <a:pt x="738" y="0"/>
                      <a:pt x="46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4" name="Google Shape;2324;p70"/>
              <p:cNvSpPr/>
              <p:nvPr/>
            </p:nvSpPr>
            <p:spPr>
              <a:xfrm>
                <a:off x="5550230" y="3055964"/>
                <a:ext cx="40791" cy="4032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42" extrusionOk="0">
                    <a:moveTo>
                      <a:pt x="477" y="1"/>
                    </a:moveTo>
                    <a:cubicBezTo>
                      <a:pt x="215" y="1"/>
                      <a:pt x="1" y="215"/>
                      <a:pt x="1" y="477"/>
                    </a:cubicBezTo>
                    <a:cubicBezTo>
                      <a:pt x="1" y="739"/>
                      <a:pt x="215" y="941"/>
                      <a:pt x="477" y="941"/>
                    </a:cubicBezTo>
                    <a:cubicBezTo>
                      <a:pt x="739" y="941"/>
                      <a:pt x="953" y="739"/>
                      <a:pt x="953" y="477"/>
                    </a:cubicBezTo>
                    <a:cubicBezTo>
                      <a:pt x="953" y="215"/>
                      <a:pt x="739" y="1"/>
                      <a:pt x="4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5" name="Google Shape;2325;p70"/>
              <p:cNvSpPr/>
              <p:nvPr/>
            </p:nvSpPr>
            <p:spPr>
              <a:xfrm>
                <a:off x="5691906" y="2949472"/>
                <a:ext cx="40791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3" extrusionOk="0">
                    <a:moveTo>
                      <a:pt x="477" y="0"/>
                    </a:moveTo>
                    <a:cubicBezTo>
                      <a:pt x="215" y="0"/>
                      <a:pt x="0" y="215"/>
                      <a:pt x="0" y="477"/>
                    </a:cubicBezTo>
                    <a:cubicBezTo>
                      <a:pt x="0" y="738"/>
                      <a:pt x="215" y="953"/>
                      <a:pt x="477" y="953"/>
                    </a:cubicBezTo>
                    <a:cubicBezTo>
                      <a:pt x="739" y="953"/>
                      <a:pt x="953" y="738"/>
                      <a:pt x="953" y="477"/>
                    </a:cubicBezTo>
                    <a:cubicBezTo>
                      <a:pt x="953" y="215"/>
                      <a:pt x="739" y="0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6" name="Google Shape;2326;p70"/>
              <p:cNvSpPr/>
              <p:nvPr/>
            </p:nvSpPr>
            <p:spPr>
              <a:xfrm>
                <a:off x="5398366" y="3151799"/>
                <a:ext cx="40791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3" extrusionOk="0">
                    <a:moveTo>
                      <a:pt x="477" y="0"/>
                    </a:moveTo>
                    <a:cubicBezTo>
                      <a:pt x="215" y="0"/>
                      <a:pt x="0" y="202"/>
                      <a:pt x="0" y="464"/>
                    </a:cubicBezTo>
                    <a:lnTo>
                      <a:pt x="0" y="476"/>
                    </a:lnTo>
                    <a:cubicBezTo>
                      <a:pt x="0" y="738"/>
                      <a:pt x="215" y="953"/>
                      <a:pt x="477" y="953"/>
                    </a:cubicBezTo>
                    <a:cubicBezTo>
                      <a:pt x="739" y="953"/>
                      <a:pt x="953" y="738"/>
                      <a:pt x="953" y="476"/>
                    </a:cubicBezTo>
                    <a:cubicBezTo>
                      <a:pt x="953" y="214"/>
                      <a:pt x="739" y="0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7" name="Google Shape;2327;p70"/>
              <p:cNvSpPr/>
              <p:nvPr/>
            </p:nvSpPr>
            <p:spPr>
              <a:xfrm>
                <a:off x="6198473" y="3170632"/>
                <a:ext cx="40791" cy="4083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4" extrusionOk="0">
                    <a:moveTo>
                      <a:pt x="477" y="1"/>
                    </a:moveTo>
                    <a:cubicBezTo>
                      <a:pt x="215" y="1"/>
                      <a:pt x="0" y="215"/>
                      <a:pt x="0" y="477"/>
                    </a:cubicBezTo>
                    <a:cubicBezTo>
                      <a:pt x="0" y="739"/>
                      <a:pt x="215" y="953"/>
                      <a:pt x="477" y="953"/>
                    </a:cubicBezTo>
                    <a:cubicBezTo>
                      <a:pt x="738" y="953"/>
                      <a:pt x="953" y="739"/>
                      <a:pt x="953" y="477"/>
                    </a:cubicBezTo>
                    <a:cubicBezTo>
                      <a:pt x="953" y="215"/>
                      <a:pt x="738" y="1"/>
                      <a:pt x="4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8" name="Google Shape;2328;p70"/>
              <p:cNvSpPr/>
              <p:nvPr/>
            </p:nvSpPr>
            <p:spPr>
              <a:xfrm>
                <a:off x="6069510" y="3483048"/>
                <a:ext cx="40834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53" extrusionOk="0">
                    <a:moveTo>
                      <a:pt x="477" y="0"/>
                    </a:moveTo>
                    <a:cubicBezTo>
                      <a:pt x="215" y="0"/>
                      <a:pt x="1" y="214"/>
                      <a:pt x="1" y="476"/>
                    </a:cubicBezTo>
                    <a:cubicBezTo>
                      <a:pt x="1" y="738"/>
                      <a:pt x="215" y="953"/>
                      <a:pt x="477" y="953"/>
                    </a:cubicBezTo>
                    <a:cubicBezTo>
                      <a:pt x="739" y="953"/>
                      <a:pt x="953" y="738"/>
                      <a:pt x="953" y="476"/>
                    </a:cubicBezTo>
                    <a:cubicBezTo>
                      <a:pt x="953" y="214"/>
                      <a:pt x="739" y="0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9" name="Google Shape;2329;p70"/>
              <p:cNvSpPr/>
              <p:nvPr/>
            </p:nvSpPr>
            <p:spPr>
              <a:xfrm>
                <a:off x="6295293" y="3388754"/>
                <a:ext cx="40791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3" extrusionOk="0">
                    <a:moveTo>
                      <a:pt x="477" y="0"/>
                    </a:moveTo>
                    <a:cubicBezTo>
                      <a:pt x="215" y="0"/>
                      <a:pt x="0" y="215"/>
                      <a:pt x="0" y="477"/>
                    </a:cubicBezTo>
                    <a:cubicBezTo>
                      <a:pt x="0" y="739"/>
                      <a:pt x="215" y="953"/>
                      <a:pt x="477" y="953"/>
                    </a:cubicBezTo>
                    <a:cubicBezTo>
                      <a:pt x="739" y="953"/>
                      <a:pt x="953" y="739"/>
                      <a:pt x="953" y="477"/>
                    </a:cubicBezTo>
                    <a:cubicBezTo>
                      <a:pt x="953" y="215"/>
                      <a:pt x="739" y="0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0" name="Google Shape;2330;p70"/>
              <p:cNvSpPr/>
              <p:nvPr/>
            </p:nvSpPr>
            <p:spPr>
              <a:xfrm>
                <a:off x="7610100" y="1560231"/>
                <a:ext cx="40834" cy="4083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54" extrusionOk="0">
                    <a:moveTo>
                      <a:pt x="477" y="1"/>
                    </a:moveTo>
                    <a:cubicBezTo>
                      <a:pt x="215" y="1"/>
                      <a:pt x="1" y="215"/>
                      <a:pt x="1" y="477"/>
                    </a:cubicBezTo>
                    <a:cubicBezTo>
                      <a:pt x="1" y="739"/>
                      <a:pt x="215" y="953"/>
                      <a:pt x="477" y="953"/>
                    </a:cubicBezTo>
                    <a:cubicBezTo>
                      <a:pt x="739" y="953"/>
                      <a:pt x="953" y="739"/>
                      <a:pt x="953" y="477"/>
                    </a:cubicBezTo>
                    <a:cubicBezTo>
                      <a:pt x="953" y="215"/>
                      <a:pt x="739" y="1"/>
                      <a:pt x="4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1" name="Google Shape;2331;p70"/>
              <p:cNvSpPr/>
              <p:nvPr/>
            </p:nvSpPr>
            <p:spPr>
              <a:xfrm>
                <a:off x="7130027" y="1323790"/>
                <a:ext cx="40834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53" extrusionOk="0">
                    <a:moveTo>
                      <a:pt x="477" y="0"/>
                    </a:moveTo>
                    <a:cubicBezTo>
                      <a:pt x="215" y="0"/>
                      <a:pt x="1" y="215"/>
                      <a:pt x="1" y="477"/>
                    </a:cubicBezTo>
                    <a:cubicBezTo>
                      <a:pt x="1" y="739"/>
                      <a:pt x="203" y="953"/>
                      <a:pt x="465" y="953"/>
                    </a:cubicBezTo>
                    <a:cubicBezTo>
                      <a:pt x="739" y="953"/>
                      <a:pt x="953" y="750"/>
                      <a:pt x="953" y="489"/>
                    </a:cubicBezTo>
                    <a:cubicBezTo>
                      <a:pt x="953" y="227"/>
                      <a:pt x="739" y="12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2" name="Google Shape;2332;p70"/>
              <p:cNvSpPr/>
              <p:nvPr/>
            </p:nvSpPr>
            <p:spPr>
              <a:xfrm>
                <a:off x="6535329" y="1268232"/>
                <a:ext cx="40791" cy="4083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4" extrusionOk="0">
                    <a:moveTo>
                      <a:pt x="477" y="1"/>
                    </a:moveTo>
                    <a:cubicBezTo>
                      <a:pt x="215" y="1"/>
                      <a:pt x="0" y="215"/>
                      <a:pt x="0" y="477"/>
                    </a:cubicBezTo>
                    <a:cubicBezTo>
                      <a:pt x="0" y="739"/>
                      <a:pt x="215" y="953"/>
                      <a:pt x="477" y="953"/>
                    </a:cubicBezTo>
                    <a:cubicBezTo>
                      <a:pt x="738" y="953"/>
                      <a:pt x="953" y="739"/>
                      <a:pt x="953" y="477"/>
                    </a:cubicBezTo>
                    <a:cubicBezTo>
                      <a:pt x="953" y="215"/>
                      <a:pt x="738" y="1"/>
                      <a:pt x="4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3" name="Google Shape;2333;p70"/>
              <p:cNvSpPr/>
              <p:nvPr/>
            </p:nvSpPr>
            <p:spPr>
              <a:xfrm>
                <a:off x="5600180" y="780541"/>
                <a:ext cx="40791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953" extrusionOk="0">
                    <a:moveTo>
                      <a:pt x="477" y="0"/>
                    </a:moveTo>
                    <a:cubicBezTo>
                      <a:pt x="215" y="0"/>
                      <a:pt x="0" y="215"/>
                      <a:pt x="0" y="477"/>
                    </a:cubicBezTo>
                    <a:cubicBezTo>
                      <a:pt x="0" y="739"/>
                      <a:pt x="215" y="953"/>
                      <a:pt x="477" y="953"/>
                    </a:cubicBezTo>
                    <a:cubicBezTo>
                      <a:pt x="739" y="953"/>
                      <a:pt x="953" y="750"/>
                      <a:pt x="953" y="489"/>
                    </a:cubicBezTo>
                    <a:cubicBezTo>
                      <a:pt x="953" y="227"/>
                      <a:pt x="739" y="12"/>
                      <a:pt x="47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4" name="Google Shape;2334;p70"/>
              <p:cNvSpPr/>
              <p:nvPr/>
            </p:nvSpPr>
            <p:spPr>
              <a:xfrm>
                <a:off x="7162129" y="747411"/>
                <a:ext cx="40320" cy="40791"/>
              </a:xfrm>
              <a:custGeom>
                <a:avLst/>
                <a:gdLst/>
                <a:ahLst/>
                <a:cxnLst/>
                <a:rect l="l" t="t" r="r" b="b"/>
                <a:pathLst>
                  <a:path w="942" h="953" extrusionOk="0">
                    <a:moveTo>
                      <a:pt x="465" y="0"/>
                    </a:moveTo>
                    <a:cubicBezTo>
                      <a:pt x="203" y="12"/>
                      <a:pt x="1" y="215"/>
                      <a:pt x="1" y="477"/>
                    </a:cubicBezTo>
                    <a:cubicBezTo>
                      <a:pt x="1" y="739"/>
                      <a:pt x="203" y="953"/>
                      <a:pt x="465" y="953"/>
                    </a:cubicBezTo>
                    <a:cubicBezTo>
                      <a:pt x="727" y="953"/>
                      <a:pt x="942" y="739"/>
                      <a:pt x="942" y="477"/>
                    </a:cubicBezTo>
                    <a:cubicBezTo>
                      <a:pt x="942" y="215"/>
                      <a:pt x="739" y="0"/>
                      <a:pt x="46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5" name="Google Shape;2335;p70"/>
              <p:cNvSpPr/>
              <p:nvPr/>
            </p:nvSpPr>
            <p:spPr>
              <a:xfrm>
                <a:off x="7394076" y="1815548"/>
                <a:ext cx="304240" cy="1189524"/>
              </a:xfrm>
              <a:custGeom>
                <a:avLst/>
                <a:gdLst/>
                <a:ahLst/>
                <a:cxnLst/>
                <a:rect l="l" t="t" r="r" b="b"/>
                <a:pathLst>
                  <a:path w="7108" h="27791" extrusionOk="0">
                    <a:moveTo>
                      <a:pt x="4250" y="1"/>
                    </a:moveTo>
                    <a:lnTo>
                      <a:pt x="4250" y="1"/>
                    </a:lnTo>
                    <a:cubicBezTo>
                      <a:pt x="4262" y="25"/>
                      <a:pt x="4274" y="49"/>
                      <a:pt x="4286" y="72"/>
                    </a:cubicBezTo>
                    <a:lnTo>
                      <a:pt x="4393" y="275"/>
                    </a:lnTo>
                    <a:cubicBezTo>
                      <a:pt x="4488" y="453"/>
                      <a:pt x="4619" y="715"/>
                      <a:pt x="4774" y="1061"/>
                    </a:cubicBezTo>
                    <a:cubicBezTo>
                      <a:pt x="5226" y="2037"/>
                      <a:pt x="5607" y="3049"/>
                      <a:pt x="5917" y="4073"/>
                    </a:cubicBezTo>
                    <a:cubicBezTo>
                      <a:pt x="6381" y="5597"/>
                      <a:pt x="6703" y="7157"/>
                      <a:pt x="6881" y="8740"/>
                    </a:cubicBezTo>
                    <a:cubicBezTo>
                      <a:pt x="6893" y="8966"/>
                      <a:pt x="6917" y="9181"/>
                      <a:pt x="6929" y="9419"/>
                    </a:cubicBezTo>
                    <a:cubicBezTo>
                      <a:pt x="6953" y="9657"/>
                      <a:pt x="6964" y="9883"/>
                      <a:pt x="6976" y="10121"/>
                    </a:cubicBezTo>
                    <a:cubicBezTo>
                      <a:pt x="6976" y="10347"/>
                      <a:pt x="6988" y="10586"/>
                      <a:pt x="7000" y="10836"/>
                    </a:cubicBezTo>
                    <a:cubicBezTo>
                      <a:pt x="7012" y="11074"/>
                      <a:pt x="7000" y="11312"/>
                      <a:pt x="7000" y="11562"/>
                    </a:cubicBezTo>
                    <a:lnTo>
                      <a:pt x="7000" y="11931"/>
                    </a:lnTo>
                    <a:cubicBezTo>
                      <a:pt x="7000" y="12050"/>
                      <a:pt x="6988" y="12169"/>
                      <a:pt x="6976" y="12300"/>
                    </a:cubicBezTo>
                    <a:lnTo>
                      <a:pt x="6929" y="13050"/>
                    </a:lnTo>
                    <a:cubicBezTo>
                      <a:pt x="6869" y="13550"/>
                      <a:pt x="6834" y="14062"/>
                      <a:pt x="6738" y="14574"/>
                    </a:cubicBezTo>
                    <a:cubicBezTo>
                      <a:pt x="6441" y="16503"/>
                      <a:pt x="5893" y="18384"/>
                      <a:pt x="5107" y="20170"/>
                    </a:cubicBezTo>
                    <a:cubicBezTo>
                      <a:pt x="4452" y="21623"/>
                      <a:pt x="3678" y="23016"/>
                      <a:pt x="2762" y="24325"/>
                    </a:cubicBezTo>
                    <a:lnTo>
                      <a:pt x="2202" y="25123"/>
                    </a:lnTo>
                    <a:cubicBezTo>
                      <a:pt x="2023" y="25373"/>
                      <a:pt x="1845" y="25599"/>
                      <a:pt x="1678" y="25802"/>
                    </a:cubicBezTo>
                    <a:lnTo>
                      <a:pt x="1202" y="26397"/>
                    </a:lnTo>
                    <a:cubicBezTo>
                      <a:pt x="1059" y="26576"/>
                      <a:pt x="916" y="26730"/>
                      <a:pt x="797" y="26885"/>
                    </a:cubicBezTo>
                    <a:lnTo>
                      <a:pt x="214" y="27540"/>
                    </a:lnTo>
                    <a:lnTo>
                      <a:pt x="76" y="27712"/>
                    </a:lnTo>
                    <a:lnTo>
                      <a:pt x="214" y="27564"/>
                    </a:lnTo>
                    <a:lnTo>
                      <a:pt x="809" y="26921"/>
                    </a:lnTo>
                    <a:cubicBezTo>
                      <a:pt x="940" y="26778"/>
                      <a:pt x="1083" y="26623"/>
                      <a:pt x="1226" y="26445"/>
                    </a:cubicBezTo>
                    <a:lnTo>
                      <a:pt x="1702" y="25849"/>
                    </a:lnTo>
                    <a:cubicBezTo>
                      <a:pt x="1881" y="25635"/>
                      <a:pt x="2059" y="25421"/>
                      <a:pt x="2250" y="25171"/>
                    </a:cubicBezTo>
                    <a:lnTo>
                      <a:pt x="2809" y="24385"/>
                    </a:lnTo>
                    <a:cubicBezTo>
                      <a:pt x="3738" y="23075"/>
                      <a:pt x="4536" y="21682"/>
                      <a:pt x="5179" y="20218"/>
                    </a:cubicBezTo>
                    <a:cubicBezTo>
                      <a:pt x="5976" y="18432"/>
                      <a:pt x="6536" y="16539"/>
                      <a:pt x="6834" y="14598"/>
                    </a:cubicBezTo>
                    <a:cubicBezTo>
                      <a:pt x="6929" y="14086"/>
                      <a:pt x="6964" y="13574"/>
                      <a:pt x="7024" y="13062"/>
                    </a:cubicBezTo>
                    <a:lnTo>
                      <a:pt x="7072" y="12312"/>
                    </a:lnTo>
                    <a:cubicBezTo>
                      <a:pt x="7072" y="12193"/>
                      <a:pt x="7084" y="12062"/>
                      <a:pt x="7095" y="11943"/>
                    </a:cubicBezTo>
                    <a:cubicBezTo>
                      <a:pt x="7107" y="11824"/>
                      <a:pt x="7095" y="11693"/>
                      <a:pt x="7095" y="11574"/>
                    </a:cubicBezTo>
                    <a:lnTo>
                      <a:pt x="7095" y="10836"/>
                    </a:lnTo>
                    <a:lnTo>
                      <a:pt x="7072" y="10121"/>
                    </a:lnTo>
                    <a:cubicBezTo>
                      <a:pt x="7072" y="9883"/>
                      <a:pt x="7048" y="9657"/>
                      <a:pt x="7024" y="9419"/>
                    </a:cubicBezTo>
                    <a:cubicBezTo>
                      <a:pt x="7012" y="9193"/>
                      <a:pt x="6988" y="8966"/>
                      <a:pt x="6964" y="8740"/>
                    </a:cubicBezTo>
                    <a:cubicBezTo>
                      <a:pt x="6798" y="7145"/>
                      <a:pt x="6464" y="5573"/>
                      <a:pt x="5988" y="4049"/>
                    </a:cubicBezTo>
                    <a:cubicBezTo>
                      <a:pt x="5679" y="3013"/>
                      <a:pt x="5286" y="2013"/>
                      <a:pt x="4821" y="1037"/>
                    </a:cubicBezTo>
                    <a:cubicBezTo>
                      <a:pt x="4655" y="691"/>
                      <a:pt x="4512" y="430"/>
                      <a:pt x="4417" y="263"/>
                    </a:cubicBezTo>
                    <a:cubicBezTo>
                      <a:pt x="4369" y="168"/>
                      <a:pt x="4321" y="108"/>
                      <a:pt x="4297" y="60"/>
                    </a:cubicBezTo>
                    <a:cubicBezTo>
                      <a:pt x="4274" y="13"/>
                      <a:pt x="4250" y="1"/>
                      <a:pt x="4250" y="1"/>
                    </a:cubicBezTo>
                    <a:close/>
                    <a:moveTo>
                      <a:pt x="76" y="27712"/>
                    </a:moveTo>
                    <a:lnTo>
                      <a:pt x="59" y="27731"/>
                    </a:lnTo>
                    <a:cubicBezTo>
                      <a:pt x="58" y="27731"/>
                      <a:pt x="57" y="27732"/>
                      <a:pt x="57" y="27733"/>
                    </a:cubicBezTo>
                    <a:lnTo>
                      <a:pt x="57" y="27733"/>
                    </a:lnTo>
                    <a:cubicBezTo>
                      <a:pt x="61" y="27728"/>
                      <a:pt x="66" y="27724"/>
                      <a:pt x="71" y="27719"/>
                    </a:cubicBezTo>
                    <a:lnTo>
                      <a:pt x="76" y="27712"/>
                    </a:lnTo>
                    <a:close/>
                    <a:moveTo>
                      <a:pt x="57" y="27733"/>
                    </a:moveTo>
                    <a:cubicBezTo>
                      <a:pt x="19" y="27771"/>
                      <a:pt x="1" y="27790"/>
                      <a:pt x="11" y="27790"/>
                    </a:cubicBezTo>
                    <a:cubicBezTo>
                      <a:pt x="11" y="27790"/>
                      <a:pt x="23" y="27767"/>
                      <a:pt x="57" y="277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6" name="Google Shape;2336;p70"/>
              <p:cNvSpPr/>
              <p:nvPr/>
            </p:nvSpPr>
            <p:spPr>
              <a:xfrm>
                <a:off x="7961209" y="1324304"/>
                <a:ext cx="318579" cy="1000936"/>
              </a:xfrm>
              <a:custGeom>
                <a:avLst/>
                <a:gdLst/>
                <a:ahLst/>
                <a:cxnLst/>
                <a:rect l="l" t="t" r="r" b="b"/>
                <a:pathLst>
                  <a:path w="7443" h="23385" extrusionOk="0">
                    <a:moveTo>
                      <a:pt x="1" y="0"/>
                    </a:moveTo>
                    <a:cubicBezTo>
                      <a:pt x="1" y="24"/>
                      <a:pt x="13" y="36"/>
                      <a:pt x="25" y="60"/>
                    </a:cubicBezTo>
                    <a:lnTo>
                      <a:pt x="120" y="215"/>
                    </a:lnTo>
                    <a:lnTo>
                      <a:pt x="513" y="834"/>
                    </a:lnTo>
                    <a:lnTo>
                      <a:pt x="787" y="1274"/>
                    </a:lnTo>
                    <a:lnTo>
                      <a:pt x="1108" y="1810"/>
                    </a:lnTo>
                    <a:cubicBezTo>
                      <a:pt x="1334" y="2191"/>
                      <a:pt x="1608" y="2620"/>
                      <a:pt x="1870" y="3120"/>
                    </a:cubicBezTo>
                    <a:lnTo>
                      <a:pt x="2299" y="3894"/>
                    </a:lnTo>
                    <a:cubicBezTo>
                      <a:pt x="2442" y="4156"/>
                      <a:pt x="2585" y="4453"/>
                      <a:pt x="2739" y="4751"/>
                    </a:cubicBezTo>
                    <a:cubicBezTo>
                      <a:pt x="3037" y="5334"/>
                      <a:pt x="3335" y="5977"/>
                      <a:pt x="3644" y="6644"/>
                    </a:cubicBezTo>
                    <a:cubicBezTo>
                      <a:pt x="4287" y="8120"/>
                      <a:pt x="4859" y="9632"/>
                      <a:pt x="5359" y="11168"/>
                    </a:cubicBezTo>
                    <a:cubicBezTo>
                      <a:pt x="5835" y="12704"/>
                      <a:pt x="6240" y="14264"/>
                      <a:pt x="6561" y="15847"/>
                    </a:cubicBezTo>
                    <a:cubicBezTo>
                      <a:pt x="6704" y="16574"/>
                      <a:pt x="6835" y="17264"/>
                      <a:pt x="6919" y="17919"/>
                    </a:cubicBezTo>
                    <a:cubicBezTo>
                      <a:pt x="6966" y="18241"/>
                      <a:pt x="7026" y="18562"/>
                      <a:pt x="7061" y="18860"/>
                    </a:cubicBezTo>
                    <a:cubicBezTo>
                      <a:pt x="7097" y="19169"/>
                      <a:pt x="7133" y="19467"/>
                      <a:pt x="7157" y="19753"/>
                    </a:cubicBezTo>
                    <a:cubicBezTo>
                      <a:pt x="7228" y="20312"/>
                      <a:pt x="7264" y="20812"/>
                      <a:pt x="7300" y="21265"/>
                    </a:cubicBezTo>
                    <a:cubicBezTo>
                      <a:pt x="7311" y="21479"/>
                      <a:pt x="7335" y="21693"/>
                      <a:pt x="7347" y="21884"/>
                    </a:cubicBezTo>
                    <a:cubicBezTo>
                      <a:pt x="7359" y="22074"/>
                      <a:pt x="7359" y="22241"/>
                      <a:pt x="7371" y="22408"/>
                    </a:cubicBezTo>
                    <a:cubicBezTo>
                      <a:pt x="7383" y="22717"/>
                      <a:pt x="7395" y="22956"/>
                      <a:pt x="7407" y="23122"/>
                    </a:cubicBezTo>
                    <a:lnTo>
                      <a:pt x="7407" y="23313"/>
                    </a:lnTo>
                    <a:cubicBezTo>
                      <a:pt x="7419" y="23337"/>
                      <a:pt x="7430" y="23360"/>
                      <a:pt x="7442" y="23384"/>
                    </a:cubicBezTo>
                    <a:cubicBezTo>
                      <a:pt x="7442" y="23360"/>
                      <a:pt x="7442" y="23337"/>
                      <a:pt x="7442" y="23325"/>
                    </a:cubicBezTo>
                    <a:lnTo>
                      <a:pt x="7442" y="23134"/>
                    </a:lnTo>
                    <a:cubicBezTo>
                      <a:pt x="7442" y="22956"/>
                      <a:pt x="7442" y="22717"/>
                      <a:pt x="7419" y="22408"/>
                    </a:cubicBezTo>
                    <a:cubicBezTo>
                      <a:pt x="7419" y="22253"/>
                      <a:pt x="7419" y="22074"/>
                      <a:pt x="7407" y="21884"/>
                    </a:cubicBezTo>
                    <a:cubicBezTo>
                      <a:pt x="7395" y="21693"/>
                      <a:pt x="7383" y="21479"/>
                      <a:pt x="7371" y="21265"/>
                    </a:cubicBezTo>
                    <a:cubicBezTo>
                      <a:pt x="7335" y="20824"/>
                      <a:pt x="7311" y="20300"/>
                      <a:pt x="7252" y="19741"/>
                    </a:cubicBezTo>
                    <a:cubicBezTo>
                      <a:pt x="7216" y="19467"/>
                      <a:pt x="7192" y="19169"/>
                      <a:pt x="7157" y="18860"/>
                    </a:cubicBezTo>
                    <a:cubicBezTo>
                      <a:pt x="7121" y="18550"/>
                      <a:pt x="7073" y="18241"/>
                      <a:pt x="7026" y="17907"/>
                    </a:cubicBezTo>
                    <a:cubicBezTo>
                      <a:pt x="6942" y="17252"/>
                      <a:pt x="6799" y="16562"/>
                      <a:pt x="6668" y="15824"/>
                    </a:cubicBezTo>
                    <a:cubicBezTo>
                      <a:pt x="6049" y="12657"/>
                      <a:pt x="5073" y="9561"/>
                      <a:pt x="3751" y="6608"/>
                    </a:cubicBezTo>
                    <a:cubicBezTo>
                      <a:pt x="3430" y="5942"/>
                      <a:pt x="3144" y="5287"/>
                      <a:pt x="2823" y="4703"/>
                    </a:cubicBezTo>
                    <a:cubicBezTo>
                      <a:pt x="2680" y="4418"/>
                      <a:pt x="2537" y="4120"/>
                      <a:pt x="2382" y="3858"/>
                    </a:cubicBezTo>
                    <a:lnTo>
                      <a:pt x="1942" y="3084"/>
                    </a:lnTo>
                    <a:cubicBezTo>
                      <a:pt x="1680" y="2596"/>
                      <a:pt x="1394" y="2167"/>
                      <a:pt x="1168" y="1774"/>
                    </a:cubicBezTo>
                    <a:cubicBezTo>
                      <a:pt x="1049" y="1584"/>
                      <a:pt x="942" y="1405"/>
                      <a:pt x="834" y="1250"/>
                    </a:cubicBezTo>
                    <a:lnTo>
                      <a:pt x="549" y="810"/>
                    </a:lnTo>
                    <a:lnTo>
                      <a:pt x="144" y="203"/>
                    </a:lnTo>
                    <a:lnTo>
                      <a:pt x="37" y="48"/>
                    </a:lnTo>
                    <a:cubicBezTo>
                      <a:pt x="25" y="36"/>
                      <a:pt x="13" y="12"/>
                      <a:pt x="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7" name="Google Shape;2337;p70"/>
              <p:cNvSpPr/>
              <p:nvPr/>
            </p:nvSpPr>
            <p:spPr>
              <a:xfrm>
                <a:off x="6341177" y="1091372"/>
                <a:ext cx="711463" cy="68356"/>
              </a:xfrm>
              <a:custGeom>
                <a:avLst/>
                <a:gdLst/>
                <a:ahLst/>
                <a:cxnLst/>
                <a:rect l="l" t="t" r="r" b="b"/>
                <a:pathLst>
                  <a:path w="16622" h="1597" extrusionOk="0">
                    <a:moveTo>
                      <a:pt x="8125" y="0"/>
                    </a:moveTo>
                    <a:cubicBezTo>
                      <a:pt x="7085" y="0"/>
                      <a:pt x="6045" y="69"/>
                      <a:pt x="5013" y="204"/>
                    </a:cubicBezTo>
                    <a:cubicBezTo>
                      <a:pt x="4512" y="287"/>
                      <a:pt x="4036" y="346"/>
                      <a:pt x="3596" y="442"/>
                    </a:cubicBezTo>
                    <a:cubicBezTo>
                      <a:pt x="3369" y="489"/>
                      <a:pt x="3155" y="525"/>
                      <a:pt x="2953" y="573"/>
                    </a:cubicBezTo>
                    <a:lnTo>
                      <a:pt x="2369" y="716"/>
                    </a:lnTo>
                    <a:cubicBezTo>
                      <a:pt x="1988" y="799"/>
                      <a:pt x="1655" y="906"/>
                      <a:pt x="1369" y="989"/>
                    </a:cubicBezTo>
                    <a:cubicBezTo>
                      <a:pt x="1072" y="1073"/>
                      <a:pt x="822" y="1168"/>
                      <a:pt x="619" y="1239"/>
                    </a:cubicBezTo>
                    <a:lnTo>
                      <a:pt x="155" y="1406"/>
                    </a:lnTo>
                    <a:cubicBezTo>
                      <a:pt x="95" y="1418"/>
                      <a:pt x="48" y="1442"/>
                      <a:pt x="0" y="1466"/>
                    </a:cubicBezTo>
                    <a:cubicBezTo>
                      <a:pt x="48" y="1454"/>
                      <a:pt x="107" y="1442"/>
                      <a:pt x="167" y="1418"/>
                    </a:cubicBezTo>
                    <a:lnTo>
                      <a:pt x="631" y="1275"/>
                    </a:lnTo>
                    <a:cubicBezTo>
                      <a:pt x="833" y="1204"/>
                      <a:pt x="1083" y="1132"/>
                      <a:pt x="1381" y="1049"/>
                    </a:cubicBezTo>
                    <a:cubicBezTo>
                      <a:pt x="1679" y="977"/>
                      <a:pt x="2012" y="870"/>
                      <a:pt x="2381" y="799"/>
                    </a:cubicBezTo>
                    <a:lnTo>
                      <a:pt x="2977" y="656"/>
                    </a:lnTo>
                    <a:cubicBezTo>
                      <a:pt x="3179" y="608"/>
                      <a:pt x="3393" y="585"/>
                      <a:pt x="3608" y="537"/>
                    </a:cubicBezTo>
                    <a:cubicBezTo>
                      <a:pt x="4048" y="442"/>
                      <a:pt x="4524" y="382"/>
                      <a:pt x="5024" y="311"/>
                    </a:cubicBezTo>
                    <a:cubicBezTo>
                      <a:pt x="6120" y="180"/>
                      <a:pt x="7215" y="120"/>
                      <a:pt x="8322" y="120"/>
                    </a:cubicBezTo>
                    <a:cubicBezTo>
                      <a:pt x="9418" y="132"/>
                      <a:pt x="10513" y="215"/>
                      <a:pt x="11597" y="358"/>
                    </a:cubicBezTo>
                    <a:cubicBezTo>
                      <a:pt x="12097" y="442"/>
                      <a:pt x="12573" y="513"/>
                      <a:pt x="13014" y="608"/>
                    </a:cubicBezTo>
                    <a:cubicBezTo>
                      <a:pt x="13240" y="656"/>
                      <a:pt x="13454" y="692"/>
                      <a:pt x="13656" y="739"/>
                    </a:cubicBezTo>
                    <a:lnTo>
                      <a:pt x="14240" y="882"/>
                    </a:lnTo>
                    <a:cubicBezTo>
                      <a:pt x="14609" y="977"/>
                      <a:pt x="14942" y="1085"/>
                      <a:pt x="15240" y="1168"/>
                    </a:cubicBezTo>
                    <a:cubicBezTo>
                      <a:pt x="15526" y="1239"/>
                      <a:pt x="15776" y="1323"/>
                      <a:pt x="15978" y="1394"/>
                    </a:cubicBezTo>
                    <a:lnTo>
                      <a:pt x="16454" y="1549"/>
                    </a:lnTo>
                    <a:cubicBezTo>
                      <a:pt x="16502" y="1573"/>
                      <a:pt x="16562" y="1585"/>
                      <a:pt x="16621" y="1597"/>
                    </a:cubicBezTo>
                    <a:cubicBezTo>
                      <a:pt x="16574" y="1573"/>
                      <a:pt x="16514" y="1549"/>
                      <a:pt x="16454" y="1525"/>
                    </a:cubicBezTo>
                    <a:lnTo>
                      <a:pt x="16002" y="1358"/>
                    </a:lnTo>
                    <a:cubicBezTo>
                      <a:pt x="15800" y="1275"/>
                      <a:pt x="15550" y="1192"/>
                      <a:pt x="15252" y="1097"/>
                    </a:cubicBezTo>
                    <a:cubicBezTo>
                      <a:pt x="14954" y="1013"/>
                      <a:pt x="14633" y="894"/>
                      <a:pt x="14264" y="811"/>
                    </a:cubicBezTo>
                    <a:lnTo>
                      <a:pt x="13680" y="656"/>
                    </a:lnTo>
                    <a:cubicBezTo>
                      <a:pt x="13478" y="608"/>
                      <a:pt x="13264" y="561"/>
                      <a:pt x="13037" y="513"/>
                    </a:cubicBezTo>
                    <a:cubicBezTo>
                      <a:pt x="12597" y="418"/>
                      <a:pt x="12121" y="346"/>
                      <a:pt x="11621" y="263"/>
                    </a:cubicBezTo>
                    <a:cubicBezTo>
                      <a:pt x="10462" y="87"/>
                      <a:pt x="9293" y="0"/>
                      <a:pt x="812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8" name="Google Shape;2338;p70"/>
              <p:cNvSpPr/>
              <p:nvPr/>
            </p:nvSpPr>
            <p:spPr>
              <a:xfrm>
                <a:off x="5971663" y="1287750"/>
                <a:ext cx="588663" cy="297520"/>
              </a:xfrm>
              <a:custGeom>
                <a:avLst/>
                <a:gdLst/>
                <a:ahLst/>
                <a:cxnLst/>
                <a:rect l="l" t="t" r="r" b="b"/>
                <a:pathLst>
                  <a:path w="13753" h="6951" extrusionOk="0">
                    <a:moveTo>
                      <a:pt x="13669" y="0"/>
                    </a:moveTo>
                    <a:cubicBezTo>
                      <a:pt x="13643" y="0"/>
                      <a:pt x="13616" y="3"/>
                      <a:pt x="13586" y="9"/>
                    </a:cubicBezTo>
                    <a:lnTo>
                      <a:pt x="12788" y="9"/>
                    </a:lnTo>
                    <a:cubicBezTo>
                      <a:pt x="12669" y="9"/>
                      <a:pt x="12526" y="33"/>
                      <a:pt x="12383" y="45"/>
                    </a:cubicBezTo>
                    <a:cubicBezTo>
                      <a:pt x="12110" y="68"/>
                      <a:pt x="11776" y="92"/>
                      <a:pt x="11419" y="152"/>
                    </a:cubicBezTo>
                    <a:lnTo>
                      <a:pt x="10859" y="247"/>
                    </a:lnTo>
                    <a:cubicBezTo>
                      <a:pt x="10669" y="271"/>
                      <a:pt x="10467" y="330"/>
                      <a:pt x="10264" y="366"/>
                    </a:cubicBezTo>
                    <a:cubicBezTo>
                      <a:pt x="9836" y="449"/>
                      <a:pt x="9407" y="592"/>
                      <a:pt x="8943" y="711"/>
                    </a:cubicBezTo>
                    <a:cubicBezTo>
                      <a:pt x="6954" y="1307"/>
                      <a:pt x="5085" y="2259"/>
                      <a:pt x="3418" y="3497"/>
                    </a:cubicBezTo>
                    <a:cubicBezTo>
                      <a:pt x="3037" y="3795"/>
                      <a:pt x="2680" y="4069"/>
                      <a:pt x="2358" y="4355"/>
                    </a:cubicBezTo>
                    <a:cubicBezTo>
                      <a:pt x="2204" y="4498"/>
                      <a:pt x="2049" y="4629"/>
                      <a:pt x="1906" y="4771"/>
                    </a:cubicBezTo>
                    <a:lnTo>
                      <a:pt x="1501" y="5164"/>
                    </a:lnTo>
                    <a:cubicBezTo>
                      <a:pt x="1239" y="5414"/>
                      <a:pt x="1025" y="5664"/>
                      <a:pt x="834" y="5879"/>
                    </a:cubicBezTo>
                    <a:cubicBezTo>
                      <a:pt x="739" y="5986"/>
                      <a:pt x="656" y="6081"/>
                      <a:pt x="572" y="6176"/>
                    </a:cubicBezTo>
                    <a:cubicBezTo>
                      <a:pt x="501" y="6272"/>
                      <a:pt x="430" y="6367"/>
                      <a:pt x="370" y="6438"/>
                    </a:cubicBezTo>
                    <a:cubicBezTo>
                      <a:pt x="251" y="6593"/>
                      <a:pt x="144" y="6712"/>
                      <a:pt x="84" y="6807"/>
                    </a:cubicBezTo>
                    <a:cubicBezTo>
                      <a:pt x="49" y="6855"/>
                      <a:pt x="25" y="6903"/>
                      <a:pt x="1" y="6950"/>
                    </a:cubicBezTo>
                    <a:cubicBezTo>
                      <a:pt x="37" y="6915"/>
                      <a:pt x="72" y="6879"/>
                      <a:pt x="108" y="6831"/>
                    </a:cubicBezTo>
                    <a:cubicBezTo>
                      <a:pt x="191" y="6748"/>
                      <a:pt x="287" y="6629"/>
                      <a:pt x="418" y="6474"/>
                    </a:cubicBezTo>
                    <a:lnTo>
                      <a:pt x="632" y="6224"/>
                    </a:lnTo>
                    <a:cubicBezTo>
                      <a:pt x="715" y="6129"/>
                      <a:pt x="811" y="6034"/>
                      <a:pt x="906" y="5926"/>
                    </a:cubicBezTo>
                    <a:cubicBezTo>
                      <a:pt x="1096" y="5724"/>
                      <a:pt x="1311" y="5474"/>
                      <a:pt x="1573" y="5236"/>
                    </a:cubicBezTo>
                    <a:lnTo>
                      <a:pt x="1977" y="4843"/>
                    </a:lnTo>
                    <a:cubicBezTo>
                      <a:pt x="2120" y="4712"/>
                      <a:pt x="2275" y="4581"/>
                      <a:pt x="2430" y="4438"/>
                    </a:cubicBezTo>
                    <a:cubicBezTo>
                      <a:pt x="2751" y="4152"/>
                      <a:pt x="3109" y="3890"/>
                      <a:pt x="3490" y="3593"/>
                    </a:cubicBezTo>
                    <a:cubicBezTo>
                      <a:pt x="5144" y="2366"/>
                      <a:pt x="7002" y="1426"/>
                      <a:pt x="8978" y="819"/>
                    </a:cubicBezTo>
                    <a:cubicBezTo>
                      <a:pt x="9431" y="688"/>
                      <a:pt x="9859" y="557"/>
                      <a:pt x="10288" y="473"/>
                    </a:cubicBezTo>
                    <a:cubicBezTo>
                      <a:pt x="10490" y="426"/>
                      <a:pt x="10681" y="378"/>
                      <a:pt x="10883" y="342"/>
                    </a:cubicBezTo>
                    <a:lnTo>
                      <a:pt x="11431" y="247"/>
                    </a:lnTo>
                    <a:cubicBezTo>
                      <a:pt x="11788" y="176"/>
                      <a:pt x="12110" y="152"/>
                      <a:pt x="12395" y="116"/>
                    </a:cubicBezTo>
                    <a:cubicBezTo>
                      <a:pt x="12538" y="92"/>
                      <a:pt x="12669" y="80"/>
                      <a:pt x="12788" y="68"/>
                    </a:cubicBezTo>
                    <a:lnTo>
                      <a:pt x="13122" y="57"/>
                    </a:lnTo>
                    <a:lnTo>
                      <a:pt x="13586" y="21"/>
                    </a:lnTo>
                    <a:cubicBezTo>
                      <a:pt x="13646" y="21"/>
                      <a:pt x="13693" y="21"/>
                      <a:pt x="13753" y="9"/>
                    </a:cubicBezTo>
                    <a:cubicBezTo>
                      <a:pt x="13723" y="3"/>
                      <a:pt x="13696" y="0"/>
                      <a:pt x="1366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9" name="Google Shape;2339;p70"/>
              <p:cNvSpPr/>
              <p:nvPr/>
            </p:nvSpPr>
            <p:spPr>
              <a:xfrm>
                <a:off x="5769378" y="943618"/>
                <a:ext cx="896969" cy="384281"/>
              </a:xfrm>
              <a:custGeom>
                <a:avLst/>
                <a:gdLst/>
                <a:ahLst/>
                <a:cxnLst/>
                <a:rect l="l" t="t" r="r" b="b"/>
                <a:pathLst>
                  <a:path w="20956" h="8978" extrusionOk="0">
                    <a:moveTo>
                      <a:pt x="19765" y="0"/>
                    </a:moveTo>
                    <a:cubicBezTo>
                      <a:pt x="19574" y="0"/>
                      <a:pt x="19384" y="24"/>
                      <a:pt x="19169" y="36"/>
                    </a:cubicBezTo>
                    <a:cubicBezTo>
                      <a:pt x="18741" y="60"/>
                      <a:pt x="18252" y="72"/>
                      <a:pt x="17729" y="143"/>
                    </a:cubicBezTo>
                    <a:lnTo>
                      <a:pt x="16883" y="238"/>
                    </a:lnTo>
                    <a:cubicBezTo>
                      <a:pt x="16598" y="274"/>
                      <a:pt x="16300" y="334"/>
                      <a:pt x="15978" y="381"/>
                    </a:cubicBezTo>
                    <a:cubicBezTo>
                      <a:pt x="15359" y="477"/>
                      <a:pt x="14704" y="631"/>
                      <a:pt x="14002" y="786"/>
                    </a:cubicBezTo>
                    <a:cubicBezTo>
                      <a:pt x="11013" y="1501"/>
                      <a:pt x="8156" y="2703"/>
                      <a:pt x="5537" y="4334"/>
                    </a:cubicBezTo>
                    <a:cubicBezTo>
                      <a:pt x="4953" y="4727"/>
                      <a:pt x="4382" y="5096"/>
                      <a:pt x="3882" y="5477"/>
                    </a:cubicBezTo>
                    <a:cubicBezTo>
                      <a:pt x="3620" y="5668"/>
                      <a:pt x="3370" y="5846"/>
                      <a:pt x="3143" y="6025"/>
                    </a:cubicBezTo>
                    <a:lnTo>
                      <a:pt x="2501" y="6561"/>
                    </a:lnTo>
                    <a:cubicBezTo>
                      <a:pt x="2072" y="6894"/>
                      <a:pt x="1727" y="7227"/>
                      <a:pt x="1417" y="7525"/>
                    </a:cubicBezTo>
                    <a:cubicBezTo>
                      <a:pt x="1250" y="7668"/>
                      <a:pt x="1107" y="7799"/>
                      <a:pt x="977" y="7930"/>
                    </a:cubicBezTo>
                    <a:lnTo>
                      <a:pt x="619" y="8287"/>
                    </a:lnTo>
                    <a:lnTo>
                      <a:pt x="143" y="8787"/>
                    </a:lnTo>
                    <a:lnTo>
                      <a:pt x="24" y="8930"/>
                    </a:lnTo>
                    <a:cubicBezTo>
                      <a:pt x="12" y="8942"/>
                      <a:pt x="0" y="8966"/>
                      <a:pt x="0" y="8978"/>
                    </a:cubicBezTo>
                    <a:cubicBezTo>
                      <a:pt x="12" y="8966"/>
                      <a:pt x="24" y="8954"/>
                      <a:pt x="36" y="8942"/>
                    </a:cubicBezTo>
                    <a:lnTo>
                      <a:pt x="167" y="8823"/>
                    </a:lnTo>
                    <a:lnTo>
                      <a:pt x="667" y="8335"/>
                    </a:lnTo>
                    <a:lnTo>
                      <a:pt x="1012" y="7978"/>
                    </a:lnTo>
                    <a:cubicBezTo>
                      <a:pt x="1155" y="7858"/>
                      <a:pt x="1298" y="7727"/>
                      <a:pt x="1465" y="7585"/>
                    </a:cubicBezTo>
                    <a:cubicBezTo>
                      <a:pt x="1774" y="7299"/>
                      <a:pt x="2120" y="6966"/>
                      <a:pt x="2548" y="6644"/>
                    </a:cubicBezTo>
                    <a:lnTo>
                      <a:pt x="3215" y="6108"/>
                    </a:lnTo>
                    <a:cubicBezTo>
                      <a:pt x="3429" y="5930"/>
                      <a:pt x="3691" y="5751"/>
                      <a:pt x="3941" y="5572"/>
                    </a:cubicBezTo>
                    <a:cubicBezTo>
                      <a:pt x="4441" y="5180"/>
                      <a:pt x="5013" y="4822"/>
                      <a:pt x="5608" y="4441"/>
                    </a:cubicBezTo>
                    <a:cubicBezTo>
                      <a:pt x="6906" y="3632"/>
                      <a:pt x="8263" y="2917"/>
                      <a:pt x="9668" y="2310"/>
                    </a:cubicBezTo>
                    <a:cubicBezTo>
                      <a:pt x="11085" y="1715"/>
                      <a:pt x="12549" y="1239"/>
                      <a:pt x="14026" y="858"/>
                    </a:cubicBezTo>
                    <a:cubicBezTo>
                      <a:pt x="14716" y="703"/>
                      <a:pt x="15371" y="536"/>
                      <a:pt x="16002" y="441"/>
                    </a:cubicBezTo>
                    <a:cubicBezTo>
                      <a:pt x="16312" y="393"/>
                      <a:pt x="16609" y="334"/>
                      <a:pt x="16895" y="298"/>
                    </a:cubicBezTo>
                    <a:lnTo>
                      <a:pt x="17729" y="191"/>
                    </a:lnTo>
                    <a:cubicBezTo>
                      <a:pt x="18264" y="108"/>
                      <a:pt x="18753" y="96"/>
                      <a:pt x="19169" y="60"/>
                    </a:cubicBezTo>
                    <a:cubicBezTo>
                      <a:pt x="19395" y="48"/>
                      <a:pt x="19586" y="36"/>
                      <a:pt x="19765" y="24"/>
                    </a:cubicBezTo>
                    <a:lnTo>
                      <a:pt x="20265" y="24"/>
                    </a:lnTo>
                    <a:lnTo>
                      <a:pt x="2095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0" name="Google Shape;2340;p70"/>
              <p:cNvSpPr/>
              <p:nvPr/>
            </p:nvSpPr>
            <p:spPr>
              <a:xfrm>
                <a:off x="5109920" y="1346732"/>
                <a:ext cx="289002" cy="916316"/>
              </a:xfrm>
              <a:custGeom>
                <a:avLst/>
                <a:gdLst/>
                <a:ahLst/>
                <a:cxnLst/>
                <a:rect l="l" t="t" r="r" b="b"/>
                <a:pathLst>
                  <a:path w="6752" h="21408" extrusionOk="0">
                    <a:moveTo>
                      <a:pt x="6751" y="0"/>
                    </a:moveTo>
                    <a:cubicBezTo>
                      <a:pt x="6073" y="881"/>
                      <a:pt x="5454" y="1810"/>
                      <a:pt x="4894" y="2774"/>
                    </a:cubicBezTo>
                    <a:lnTo>
                      <a:pt x="4477" y="3477"/>
                    </a:lnTo>
                    <a:cubicBezTo>
                      <a:pt x="4346" y="3727"/>
                      <a:pt x="4215" y="3989"/>
                      <a:pt x="4072" y="4251"/>
                    </a:cubicBezTo>
                    <a:cubicBezTo>
                      <a:pt x="3775" y="4786"/>
                      <a:pt x="3501" y="5382"/>
                      <a:pt x="3203" y="6001"/>
                    </a:cubicBezTo>
                    <a:cubicBezTo>
                      <a:pt x="2596" y="7346"/>
                      <a:pt x="2060" y="8739"/>
                      <a:pt x="1608" y="10144"/>
                    </a:cubicBezTo>
                    <a:cubicBezTo>
                      <a:pt x="1179" y="11573"/>
                      <a:pt x="822" y="13014"/>
                      <a:pt x="560" y="14466"/>
                    </a:cubicBezTo>
                    <a:cubicBezTo>
                      <a:pt x="441" y="15133"/>
                      <a:pt x="334" y="15788"/>
                      <a:pt x="274" y="16395"/>
                    </a:cubicBezTo>
                    <a:cubicBezTo>
                      <a:pt x="239" y="16693"/>
                      <a:pt x="191" y="16978"/>
                      <a:pt x="167" y="17264"/>
                    </a:cubicBezTo>
                    <a:cubicBezTo>
                      <a:pt x="143" y="17550"/>
                      <a:pt x="131" y="17812"/>
                      <a:pt x="108" y="18074"/>
                    </a:cubicBezTo>
                    <a:cubicBezTo>
                      <a:pt x="24" y="19181"/>
                      <a:pt x="1" y="20300"/>
                      <a:pt x="48" y="21408"/>
                    </a:cubicBezTo>
                    <a:cubicBezTo>
                      <a:pt x="48" y="21384"/>
                      <a:pt x="48" y="21372"/>
                      <a:pt x="48" y="21348"/>
                    </a:cubicBezTo>
                    <a:lnTo>
                      <a:pt x="48" y="21169"/>
                    </a:lnTo>
                    <a:cubicBezTo>
                      <a:pt x="48" y="21015"/>
                      <a:pt x="48" y="20788"/>
                      <a:pt x="60" y="20515"/>
                    </a:cubicBezTo>
                    <a:lnTo>
                      <a:pt x="60" y="20026"/>
                    </a:lnTo>
                    <a:cubicBezTo>
                      <a:pt x="60" y="19860"/>
                      <a:pt x="72" y="19669"/>
                      <a:pt x="84" y="19455"/>
                    </a:cubicBezTo>
                    <a:cubicBezTo>
                      <a:pt x="108" y="19050"/>
                      <a:pt x="120" y="18574"/>
                      <a:pt x="179" y="18074"/>
                    </a:cubicBezTo>
                    <a:cubicBezTo>
                      <a:pt x="191" y="17812"/>
                      <a:pt x="215" y="17538"/>
                      <a:pt x="239" y="17264"/>
                    </a:cubicBezTo>
                    <a:cubicBezTo>
                      <a:pt x="274" y="16978"/>
                      <a:pt x="310" y="16693"/>
                      <a:pt x="346" y="16395"/>
                    </a:cubicBezTo>
                    <a:cubicBezTo>
                      <a:pt x="417" y="15788"/>
                      <a:pt x="536" y="15145"/>
                      <a:pt x="643" y="14478"/>
                    </a:cubicBezTo>
                    <a:cubicBezTo>
                      <a:pt x="917" y="13026"/>
                      <a:pt x="1286" y="11597"/>
                      <a:pt x="1715" y="10180"/>
                    </a:cubicBezTo>
                    <a:cubicBezTo>
                      <a:pt x="2167" y="8775"/>
                      <a:pt x="2691" y="7394"/>
                      <a:pt x="3299" y="6037"/>
                    </a:cubicBezTo>
                    <a:cubicBezTo>
                      <a:pt x="3596" y="5418"/>
                      <a:pt x="3858" y="4834"/>
                      <a:pt x="4156" y="4298"/>
                    </a:cubicBezTo>
                    <a:cubicBezTo>
                      <a:pt x="4287" y="4036"/>
                      <a:pt x="4418" y="3763"/>
                      <a:pt x="4561" y="3524"/>
                    </a:cubicBezTo>
                    <a:lnTo>
                      <a:pt x="4965" y="2822"/>
                    </a:lnTo>
                    <a:cubicBezTo>
                      <a:pt x="5215" y="2381"/>
                      <a:pt x="5465" y="1977"/>
                      <a:pt x="5680" y="1631"/>
                    </a:cubicBezTo>
                    <a:lnTo>
                      <a:pt x="5989" y="1143"/>
                    </a:lnTo>
                    <a:lnTo>
                      <a:pt x="6251" y="738"/>
                    </a:lnTo>
                    <a:lnTo>
                      <a:pt x="6620" y="191"/>
                    </a:lnTo>
                    <a:lnTo>
                      <a:pt x="6716" y="48"/>
                    </a:lnTo>
                    <a:lnTo>
                      <a:pt x="67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1" name="Google Shape;2341;p70"/>
              <p:cNvSpPr/>
              <p:nvPr/>
            </p:nvSpPr>
            <p:spPr>
              <a:xfrm>
                <a:off x="5305613" y="2017875"/>
                <a:ext cx="785383" cy="1485589"/>
              </a:xfrm>
              <a:custGeom>
                <a:avLst/>
                <a:gdLst/>
                <a:ahLst/>
                <a:cxnLst/>
                <a:rect l="l" t="t" r="r" b="b"/>
                <a:pathLst>
                  <a:path w="18349" h="34708" extrusionOk="0">
                    <a:moveTo>
                      <a:pt x="346" y="1"/>
                    </a:moveTo>
                    <a:cubicBezTo>
                      <a:pt x="346" y="36"/>
                      <a:pt x="334" y="72"/>
                      <a:pt x="334" y="108"/>
                    </a:cubicBezTo>
                    <a:cubicBezTo>
                      <a:pt x="322" y="179"/>
                      <a:pt x="310" y="286"/>
                      <a:pt x="286" y="417"/>
                    </a:cubicBezTo>
                    <a:cubicBezTo>
                      <a:pt x="262" y="691"/>
                      <a:pt x="191" y="1108"/>
                      <a:pt x="155" y="1632"/>
                    </a:cubicBezTo>
                    <a:cubicBezTo>
                      <a:pt x="36" y="3120"/>
                      <a:pt x="1" y="4608"/>
                      <a:pt x="72" y="6109"/>
                    </a:cubicBezTo>
                    <a:cubicBezTo>
                      <a:pt x="96" y="7049"/>
                      <a:pt x="191" y="8085"/>
                      <a:pt x="310" y="9192"/>
                    </a:cubicBezTo>
                    <a:cubicBezTo>
                      <a:pt x="429" y="10300"/>
                      <a:pt x="620" y="11466"/>
                      <a:pt x="893" y="12693"/>
                    </a:cubicBezTo>
                    <a:cubicBezTo>
                      <a:pt x="953" y="13002"/>
                      <a:pt x="1024" y="13312"/>
                      <a:pt x="1120" y="13621"/>
                    </a:cubicBezTo>
                    <a:lnTo>
                      <a:pt x="1358" y="14562"/>
                    </a:lnTo>
                    <a:cubicBezTo>
                      <a:pt x="1536" y="15193"/>
                      <a:pt x="1715" y="15836"/>
                      <a:pt x="1941" y="16479"/>
                    </a:cubicBezTo>
                    <a:cubicBezTo>
                      <a:pt x="2382" y="17812"/>
                      <a:pt x="2929" y="19110"/>
                      <a:pt x="3572" y="20360"/>
                    </a:cubicBezTo>
                    <a:cubicBezTo>
                      <a:pt x="4227" y="21610"/>
                      <a:pt x="4965" y="22801"/>
                      <a:pt x="5787" y="23956"/>
                    </a:cubicBezTo>
                    <a:cubicBezTo>
                      <a:pt x="6549" y="25016"/>
                      <a:pt x="7370" y="26028"/>
                      <a:pt x="8263" y="27004"/>
                    </a:cubicBezTo>
                    <a:cubicBezTo>
                      <a:pt x="9752" y="28635"/>
                      <a:pt x="11395" y="30135"/>
                      <a:pt x="13157" y="31469"/>
                    </a:cubicBezTo>
                    <a:cubicBezTo>
                      <a:pt x="14348" y="32386"/>
                      <a:pt x="15598" y="33207"/>
                      <a:pt x="16895" y="33945"/>
                    </a:cubicBezTo>
                    <a:cubicBezTo>
                      <a:pt x="17348" y="34219"/>
                      <a:pt x="17717" y="34386"/>
                      <a:pt x="17967" y="34517"/>
                    </a:cubicBezTo>
                    <a:lnTo>
                      <a:pt x="18241" y="34660"/>
                    </a:lnTo>
                    <a:cubicBezTo>
                      <a:pt x="18312" y="34695"/>
                      <a:pt x="18348" y="34707"/>
                      <a:pt x="18348" y="34707"/>
                    </a:cubicBezTo>
                    <a:cubicBezTo>
                      <a:pt x="18348" y="34707"/>
                      <a:pt x="18312" y="34684"/>
                      <a:pt x="18253" y="34660"/>
                    </a:cubicBezTo>
                    <a:lnTo>
                      <a:pt x="17979" y="34493"/>
                    </a:lnTo>
                    <a:cubicBezTo>
                      <a:pt x="17741" y="34362"/>
                      <a:pt x="17372" y="34183"/>
                      <a:pt x="16919" y="33910"/>
                    </a:cubicBezTo>
                    <a:cubicBezTo>
                      <a:pt x="15622" y="33148"/>
                      <a:pt x="14383" y="32314"/>
                      <a:pt x="13205" y="31409"/>
                    </a:cubicBezTo>
                    <a:cubicBezTo>
                      <a:pt x="11454" y="30064"/>
                      <a:pt x="9823" y="28564"/>
                      <a:pt x="8335" y="26921"/>
                    </a:cubicBezTo>
                    <a:cubicBezTo>
                      <a:pt x="7466" y="25956"/>
                      <a:pt x="6644" y="24944"/>
                      <a:pt x="5882" y="23885"/>
                    </a:cubicBezTo>
                    <a:cubicBezTo>
                      <a:pt x="5061" y="22742"/>
                      <a:pt x="4322" y="21551"/>
                      <a:pt x="3680" y="20313"/>
                    </a:cubicBezTo>
                    <a:cubicBezTo>
                      <a:pt x="3037" y="19063"/>
                      <a:pt x="2489" y="17765"/>
                      <a:pt x="2048" y="16443"/>
                    </a:cubicBezTo>
                    <a:cubicBezTo>
                      <a:pt x="1834" y="15800"/>
                      <a:pt x="1644" y="15157"/>
                      <a:pt x="1465" y="14538"/>
                    </a:cubicBezTo>
                    <a:cubicBezTo>
                      <a:pt x="1382" y="14217"/>
                      <a:pt x="1298" y="13907"/>
                      <a:pt x="1227" y="13598"/>
                    </a:cubicBezTo>
                    <a:cubicBezTo>
                      <a:pt x="1144" y="13288"/>
                      <a:pt x="1072" y="12978"/>
                      <a:pt x="1001" y="12669"/>
                    </a:cubicBezTo>
                    <a:cubicBezTo>
                      <a:pt x="727" y="11454"/>
                      <a:pt x="560" y="10276"/>
                      <a:pt x="405" y="9180"/>
                    </a:cubicBezTo>
                    <a:cubicBezTo>
                      <a:pt x="251" y="8085"/>
                      <a:pt x="191" y="7049"/>
                      <a:pt x="155" y="6109"/>
                    </a:cubicBezTo>
                    <a:cubicBezTo>
                      <a:pt x="84" y="4608"/>
                      <a:pt x="108" y="3120"/>
                      <a:pt x="215" y="1632"/>
                    </a:cubicBezTo>
                    <a:cubicBezTo>
                      <a:pt x="239" y="1108"/>
                      <a:pt x="298" y="703"/>
                      <a:pt x="322" y="417"/>
                    </a:cubicBezTo>
                    <a:cubicBezTo>
                      <a:pt x="334" y="286"/>
                      <a:pt x="334" y="179"/>
                      <a:pt x="346" y="108"/>
                    </a:cubicBezTo>
                    <a:cubicBezTo>
                      <a:pt x="358" y="36"/>
                      <a:pt x="346" y="1"/>
                      <a:pt x="34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2" name="Google Shape;2342;p70"/>
              <p:cNvSpPr/>
              <p:nvPr/>
            </p:nvSpPr>
            <p:spPr>
              <a:xfrm>
                <a:off x="5490092" y="1609668"/>
                <a:ext cx="260967" cy="1364801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31886" extrusionOk="0">
                    <a:moveTo>
                      <a:pt x="6097" y="1"/>
                    </a:moveTo>
                    <a:cubicBezTo>
                      <a:pt x="6097" y="1"/>
                      <a:pt x="6073" y="25"/>
                      <a:pt x="6037" y="72"/>
                    </a:cubicBezTo>
                    <a:lnTo>
                      <a:pt x="5870" y="275"/>
                    </a:lnTo>
                    <a:cubicBezTo>
                      <a:pt x="5727" y="453"/>
                      <a:pt x="5501" y="703"/>
                      <a:pt x="5239" y="1060"/>
                    </a:cubicBezTo>
                    <a:cubicBezTo>
                      <a:pt x="4501" y="2037"/>
                      <a:pt x="3822" y="3073"/>
                      <a:pt x="3227" y="4156"/>
                    </a:cubicBezTo>
                    <a:cubicBezTo>
                      <a:pt x="2846" y="4835"/>
                      <a:pt x="2477" y="5609"/>
                      <a:pt x="2108" y="6442"/>
                    </a:cubicBezTo>
                    <a:cubicBezTo>
                      <a:pt x="1727" y="7347"/>
                      <a:pt x="1394" y="8264"/>
                      <a:pt x="1108" y="9204"/>
                    </a:cubicBezTo>
                    <a:cubicBezTo>
                      <a:pt x="798" y="10240"/>
                      <a:pt x="548" y="11288"/>
                      <a:pt x="370" y="12359"/>
                    </a:cubicBezTo>
                    <a:cubicBezTo>
                      <a:pt x="179" y="13502"/>
                      <a:pt x="60" y="14657"/>
                      <a:pt x="24" y="15812"/>
                    </a:cubicBezTo>
                    <a:cubicBezTo>
                      <a:pt x="1" y="16979"/>
                      <a:pt x="36" y="18134"/>
                      <a:pt x="155" y="19289"/>
                    </a:cubicBezTo>
                    <a:cubicBezTo>
                      <a:pt x="274" y="20372"/>
                      <a:pt x="465" y="21432"/>
                      <a:pt x="715" y="22492"/>
                    </a:cubicBezTo>
                    <a:cubicBezTo>
                      <a:pt x="1429" y="25468"/>
                      <a:pt x="2715" y="28290"/>
                      <a:pt x="4465" y="30802"/>
                    </a:cubicBezTo>
                    <a:cubicBezTo>
                      <a:pt x="4715" y="31159"/>
                      <a:pt x="4930" y="31421"/>
                      <a:pt x="5061" y="31612"/>
                    </a:cubicBezTo>
                    <a:lnTo>
                      <a:pt x="5227" y="31814"/>
                    </a:lnTo>
                    <a:cubicBezTo>
                      <a:pt x="5239" y="31838"/>
                      <a:pt x="5263" y="31862"/>
                      <a:pt x="5287" y="31886"/>
                    </a:cubicBezTo>
                    <a:cubicBezTo>
                      <a:pt x="5275" y="31862"/>
                      <a:pt x="5251" y="31838"/>
                      <a:pt x="5239" y="31814"/>
                    </a:cubicBezTo>
                    <a:lnTo>
                      <a:pt x="5085" y="31588"/>
                    </a:lnTo>
                    <a:cubicBezTo>
                      <a:pt x="4954" y="31398"/>
                      <a:pt x="4739" y="31136"/>
                      <a:pt x="4513" y="30766"/>
                    </a:cubicBezTo>
                    <a:cubicBezTo>
                      <a:pt x="3811" y="29754"/>
                      <a:pt x="3191" y="28695"/>
                      <a:pt x="2656" y="27588"/>
                    </a:cubicBezTo>
                    <a:cubicBezTo>
                      <a:pt x="1858" y="25944"/>
                      <a:pt x="1239" y="24230"/>
                      <a:pt x="810" y="22456"/>
                    </a:cubicBezTo>
                    <a:cubicBezTo>
                      <a:pt x="572" y="21408"/>
                      <a:pt x="382" y="20349"/>
                      <a:pt x="263" y="19277"/>
                    </a:cubicBezTo>
                    <a:cubicBezTo>
                      <a:pt x="155" y="18134"/>
                      <a:pt x="108" y="16979"/>
                      <a:pt x="143" y="15824"/>
                    </a:cubicBezTo>
                    <a:cubicBezTo>
                      <a:pt x="179" y="14669"/>
                      <a:pt x="298" y="13514"/>
                      <a:pt x="489" y="12371"/>
                    </a:cubicBezTo>
                    <a:cubicBezTo>
                      <a:pt x="667" y="11312"/>
                      <a:pt x="905" y="10264"/>
                      <a:pt x="1215" y="9228"/>
                    </a:cubicBezTo>
                    <a:cubicBezTo>
                      <a:pt x="1489" y="8299"/>
                      <a:pt x="1822" y="7383"/>
                      <a:pt x="2203" y="6478"/>
                    </a:cubicBezTo>
                    <a:cubicBezTo>
                      <a:pt x="2560" y="5644"/>
                      <a:pt x="2930" y="4870"/>
                      <a:pt x="3299" y="4192"/>
                    </a:cubicBezTo>
                    <a:cubicBezTo>
                      <a:pt x="3894" y="3108"/>
                      <a:pt x="4549" y="2072"/>
                      <a:pt x="5275" y="1084"/>
                    </a:cubicBezTo>
                    <a:cubicBezTo>
                      <a:pt x="5537" y="727"/>
                      <a:pt x="5751" y="465"/>
                      <a:pt x="5894" y="287"/>
                    </a:cubicBezTo>
                    <a:lnTo>
                      <a:pt x="6049" y="72"/>
                    </a:lnTo>
                    <a:cubicBezTo>
                      <a:pt x="6073" y="60"/>
                      <a:pt x="6085" y="25"/>
                      <a:pt x="609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3" name="Google Shape;2343;p70"/>
              <p:cNvSpPr/>
              <p:nvPr/>
            </p:nvSpPr>
            <p:spPr>
              <a:xfrm>
                <a:off x="6153616" y="3211423"/>
                <a:ext cx="1809690" cy="651625"/>
              </a:xfrm>
              <a:custGeom>
                <a:avLst/>
                <a:gdLst/>
                <a:ahLst/>
                <a:cxnLst/>
                <a:rect l="l" t="t" r="r" b="b"/>
                <a:pathLst>
                  <a:path w="42280" h="15224" extrusionOk="0">
                    <a:moveTo>
                      <a:pt x="42280" y="0"/>
                    </a:moveTo>
                    <a:lnTo>
                      <a:pt x="42196" y="83"/>
                    </a:lnTo>
                    <a:lnTo>
                      <a:pt x="41970" y="357"/>
                    </a:lnTo>
                    <a:cubicBezTo>
                      <a:pt x="41756" y="595"/>
                      <a:pt x="41458" y="953"/>
                      <a:pt x="41053" y="1393"/>
                    </a:cubicBezTo>
                    <a:cubicBezTo>
                      <a:pt x="40267" y="2274"/>
                      <a:pt x="39101" y="3572"/>
                      <a:pt x="37565" y="5048"/>
                    </a:cubicBezTo>
                    <a:cubicBezTo>
                      <a:pt x="36791" y="5786"/>
                      <a:pt x="35922" y="6572"/>
                      <a:pt x="34945" y="7358"/>
                    </a:cubicBezTo>
                    <a:cubicBezTo>
                      <a:pt x="33921" y="8203"/>
                      <a:pt x="32838" y="9001"/>
                      <a:pt x="31719" y="9727"/>
                    </a:cubicBezTo>
                    <a:cubicBezTo>
                      <a:pt x="30481" y="10525"/>
                      <a:pt x="29183" y="11240"/>
                      <a:pt x="27849" y="11847"/>
                    </a:cubicBezTo>
                    <a:cubicBezTo>
                      <a:pt x="26397" y="12502"/>
                      <a:pt x="24908" y="13037"/>
                      <a:pt x="23372" y="13442"/>
                    </a:cubicBezTo>
                    <a:cubicBezTo>
                      <a:pt x="21848" y="13859"/>
                      <a:pt x="20289" y="14192"/>
                      <a:pt x="18729" y="14442"/>
                    </a:cubicBezTo>
                    <a:cubicBezTo>
                      <a:pt x="17217" y="14692"/>
                      <a:pt x="15741" y="14859"/>
                      <a:pt x="14336" y="14966"/>
                    </a:cubicBezTo>
                    <a:cubicBezTo>
                      <a:pt x="12985" y="15076"/>
                      <a:pt x="11633" y="15129"/>
                      <a:pt x="10284" y="15129"/>
                    </a:cubicBezTo>
                    <a:cubicBezTo>
                      <a:pt x="9137" y="15129"/>
                      <a:pt x="7990" y="15090"/>
                      <a:pt x="6847" y="15014"/>
                    </a:cubicBezTo>
                    <a:cubicBezTo>
                      <a:pt x="4715" y="14871"/>
                      <a:pt x="3001" y="14633"/>
                      <a:pt x="1822" y="14430"/>
                    </a:cubicBezTo>
                    <a:cubicBezTo>
                      <a:pt x="1227" y="14347"/>
                      <a:pt x="774" y="14252"/>
                      <a:pt x="465" y="14204"/>
                    </a:cubicBezTo>
                    <a:lnTo>
                      <a:pt x="108" y="14133"/>
                    </a:lnTo>
                    <a:lnTo>
                      <a:pt x="1" y="14121"/>
                    </a:lnTo>
                    <a:lnTo>
                      <a:pt x="120" y="14145"/>
                    </a:lnTo>
                    <a:lnTo>
                      <a:pt x="465" y="14216"/>
                    </a:lnTo>
                    <a:cubicBezTo>
                      <a:pt x="774" y="14288"/>
                      <a:pt x="1227" y="14383"/>
                      <a:pt x="1822" y="14478"/>
                    </a:cubicBezTo>
                    <a:cubicBezTo>
                      <a:pt x="3477" y="14776"/>
                      <a:pt x="5156" y="14978"/>
                      <a:pt x="6847" y="15097"/>
                    </a:cubicBezTo>
                    <a:cubicBezTo>
                      <a:pt x="8036" y="15182"/>
                      <a:pt x="9226" y="15224"/>
                      <a:pt x="10416" y="15224"/>
                    </a:cubicBezTo>
                    <a:cubicBezTo>
                      <a:pt x="11726" y="15224"/>
                      <a:pt x="13037" y="15173"/>
                      <a:pt x="14348" y="15073"/>
                    </a:cubicBezTo>
                    <a:cubicBezTo>
                      <a:pt x="15752" y="14966"/>
                      <a:pt x="17241" y="14811"/>
                      <a:pt x="18753" y="14549"/>
                    </a:cubicBezTo>
                    <a:cubicBezTo>
                      <a:pt x="20324" y="14299"/>
                      <a:pt x="21872" y="13966"/>
                      <a:pt x="23408" y="13549"/>
                    </a:cubicBezTo>
                    <a:cubicBezTo>
                      <a:pt x="26385" y="12764"/>
                      <a:pt x="29207" y="11501"/>
                      <a:pt x="31778" y="9823"/>
                    </a:cubicBezTo>
                    <a:cubicBezTo>
                      <a:pt x="32909" y="9085"/>
                      <a:pt x="33981" y="8287"/>
                      <a:pt x="35017" y="7430"/>
                    </a:cubicBezTo>
                    <a:cubicBezTo>
                      <a:pt x="35993" y="6656"/>
                      <a:pt x="36850" y="5846"/>
                      <a:pt x="37624" y="5108"/>
                    </a:cubicBezTo>
                    <a:cubicBezTo>
                      <a:pt x="39172" y="3620"/>
                      <a:pt x="40315" y="2322"/>
                      <a:pt x="41101" y="1417"/>
                    </a:cubicBezTo>
                    <a:cubicBezTo>
                      <a:pt x="41494" y="976"/>
                      <a:pt x="41791" y="619"/>
                      <a:pt x="41994" y="369"/>
                    </a:cubicBezTo>
                    <a:lnTo>
                      <a:pt x="42208" y="95"/>
                    </a:lnTo>
                    <a:lnTo>
                      <a:pt x="4228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4" name="Google Shape;2344;p70"/>
              <p:cNvSpPr/>
              <p:nvPr/>
            </p:nvSpPr>
            <p:spPr>
              <a:xfrm>
                <a:off x="6677005" y="3379080"/>
                <a:ext cx="820010" cy="278345"/>
              </a:xfrm>
              <a:custGeom>
                <a:avLst/>
                <a:gdLst/>
                <a:ahLst/>
                <a:cxnLst/>
                <a:rect l="l" t="t" r="r" b="b"/>
                <a:pathLst>
                  <a:path w="19158" h="6503" extrusionOk="0">
                    <a:moveTo>
                      <a:pt x="19157" y="0"/>
                    </a:moveTo>
                    <a:lnTo>
                      <a:pt x="19110" y="36"/>
                    </a:lnTo>
                    <a:lnTo>
                      <a:pt x="18979" y="119"/>
                    </a:lnTo>
                    <a:lnTo>
                      <a:pt x="18503" y="476"/>
                    </a:lnTo>
                    <a:lnTo>
                      <a:pt x="18157" y="738"/>
                    </a:lnTo>
                    <a:cubicBezTo>
                      <a:pt x="18026" y="834"/>
                      <a:pt x="17883" y="929"/>
                      <a:pt x="17729" y="1036"/>
                    </a:cubicBezTo>
                    <a:cubicBezTo>
                      <a:pt x="17431" y="1250"/>
                      <a:pt x="17086" y="1500"/>
                      <a:pt x="16693" y="1739"/>
                    </a:cubicBezTo>
                    <a:lnTo>
                      <a:pt x="16074" y="2131"/>
                    </a:lnTo>
                    <a:cubicBezTo>
                      <a:pt x="15847" y="2262"/>
                      <a:pt x="15633" y="2381"/>
                      <a:pt x="15383" y="2524"/>
                    </a:cubicBezTo>
                    <a:cubicBezTo>
                      <a:pt x="14919" y="2810"/>
                      <a:pt x="14395" y="3072"/>
                      <a:pt x="13835" y="3346"/>
                    </a:cubicBezTo>
                    <a:cubicBezTo>
                      <a:pt x="11442" y="4536"/>
                      <a:pt x="8894" y="5394"/>
                      <a:pt x="6263" y="5906"/>
                    </a:cubicBezTo>
                    <a:cubicBezTo>
                      <a:pt x="5656" y="6013"/>
                      <a:pt x="5084" y="6132"/>
                      <a:pt x="4537" y="6180"/>
                    </a:cubicBezTo>
                    <a:cubicBezTo>
                      <a:pt x="4275" y="6215"/>
                      <a:pt x="4013" y="6263"/>
                      <a:pt x="3751" y="6287"/>
                    </a:cubicBezTo>
                    <a:lnTo>
                      <a:pt x="3024" y="6346"/>
                    </a:lnTo>
                    <a:cubicBezTo>
                      <a:pt x="2560" y="6394"/>
                      <a:pt x="2143" y="6406"/>
                      <a:pt x="1774" y="6430"/>
                    </a:cubicBezTo>
                    <a:cubicBezTo>
                      <a:pt x="1584" y="6430"/>
                      <a:pt x="1417" y="6441"/>
                      <a:pt x="1262" y="6453"/>
                    </a:cubicBezTo>
                    <a:lnTo>
                      <a:pt x="60" y="6453"/>
                    </a:lnTo>
                    <a:lnTo>
                      <a:pt x="0" y="6465"/>
                    </a:lnTo>
                    <a:cubicBezTo>
                      <a:pt x="422" y="6490"/>
                      <a:pt x="842" y="6502"/>
                      <a:pt x="1261" y="6502"/>
                    </a:cubicBezTo>
                    <a:cubicBezTo>
                      <a:pt x="1848" y="6502"/>
                      <a:pt x="2434" y="6478"/>
                      <a:pt x="3024" y="6430"/>
                    </a:cubicBezTo>
                    <a:lnTo>
                      <a:pt x="3751" y="6370"/>
                    </a:lnTo>
                    <a:cubicBezTo>
                      <a:pt x="4013" y="6358"/>
                      <a:pt x="4275" y="6311"/>
                      <a:pt x="4548" y="6275"/>
                    </a:cubicBezTo>
                    <a:cubicBezTo>
                      <a:pt x="5096" y="6227"/>
                      <a:pt x="5668" y="6108"/>
                      <a:pt x="6275" y="6013"/>
                    </a:cubicBezTo>
                    <a:cubicBezTo>
                      <a:pt x="8918" y="5513"/>
                      <a:pt x="11478" y="4656"/>
                      <a:pt x="13871" y="3441"/>
                    </a:cubicBezTo>
                    <a:cubicBezTo>
                      <a:pt x="14419" y="3155"/>
                      <a:pt x="14943" y="2893"/>
                      <a:pt x="15419" y="2608"/>
                    </a:cubicBezTo>
                    <a:cubicBezTo>
                      <a:pt x="15657" y="2465"/>
                      <a:pt x="15895" y="2346"/>
                      <a:pt x="16109" y="2203"/>
                    </a:cubicBezTo>
                    <a:lnTo>
                      <a:pt x="16729" y="1810"/>
                    </a:lnTo>
                    <a:cubicBezTo>
                      <a:pt x="17574" y="1262"/>
                      <a:pt x="18383" y="655"/>
                      <a:pt x="1915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5" name="Google Shape;2345;p70"/>
              <p:cNvSpPr/>
              <p:nvPr/>
            </p:nvSpPr>
            <p:spPr>
              <a:xfrm>
                <a:off x="6999565" y="2968305"/>
                <a:ext cx="664594" cy="436800"/>
              </a:xfrm>
              <a:custGeom>
                <a:avLst/>
                <a:gdLst/>
                <a:ahLst/>
                <a:cxnLst/>
                <a:rect l="l" t="t" r="r" b="b"/>
                <a:pathLst>
                  <a:path w="15527" h="10205" extrusionOk="0">
                    <a:moveTo>
                      <a:pt x="15527" y="1"/>
                    </a:moveTo>
                    <a:lnTo>
                      <a:pt x="15527" y="1"/>
                    </a:lnTo>
                    <a:cubicBezTo>
                      <a:pt x="15491" y="48"/>
                      <a:pt x="15443" y="96"/>
                      <a:pt x="15408" y="156"/>
                    </a:cubicBezTo>
                    <a:lnTo>
                      <a:pt x="15086" y="596"/>
                    </a:lnTo>
                    <a:lnTo>
                      <a:pt x="14860" y="929"/>
                    </a:lnTo>
                    <a:cubicBezTo>
                      <a:pt x="14765" y="1037"/>
                      <a:pt x="14669" y="1168"/>
                      <a:pt x="14562" y="1299"/>
                    </a:cubicBezTo>
                    <a:cubicBezTo>
                      <a:pt x="14336" y="1572"/>
                      <a:pt x="14122" y="1882"/>
                      <a:pt x="13824" y="2203"/>
                    </a:cubicBezTo>
                    <a:lnTo>
                      <a:pt x="13384" y="2715"/>
                    </a:lnTo>
                    <a:cubicBezTo>
                      <a:pt x="13229" y="2894"/>
                      <a:pt x="13050" y="3061"/>
                      <a:pt x="12872" y="3251"/>
                    </a:cubicBezTo>
                    <a:cubicBezTo>
                      <a:pt x="12538" y="3620"/>
                      <a:pt x="12133" y="3989"/>
                      <a:pt x="11717" y="4382"/>
                    </a:cubicBezTo>
                    <a:cubicBezTo>
                      <a:pt x="9883" y="6049"/>
                      <a:pt x="7799" y="7418"/>
                      <a:pt x="5537" y="8442"/>
                    </a:cubicBezTo>
                    <a:cubicBezTo>
                      <a:pt x="5013" y="8657"/>
                      <a:pt x="4513" y="8883"/>
                      <a:pt x="4037" y="9061"/>
                    </a:cubicBezTo>
                    <a:cubicBezTo>
                      <a:pt x="3799" y="9145"/>
                      <a:pt x="3573" y="9240"/>
                      <a:pt x="3347" y="9311"/>
                    </a:cubicBezTo>
                    <a:lnTo>
                      <a:pt x="2704" y="9514"/>
                    </a:lnTo>
                    <a:cubicBezTo>
                      <a:pt x="2299" y="9657"/>
                      <a:pt x="1918" y="9728"/>
                      <a:pt x="1584" y="9823"/>
                    </a:cubicBezTo>
                    <a:cubicBezTo>
                      <a:pt x="1418" y="9871"/>
                      <a:pt x="1263" y="9919"/>
                      <a:pt x="1120" y="9954"/>
                    </a:cubicBezTo>
                    <a:lnTo>
                      <a:pt x="727" y="10038"/>
                    </a:lnTo>
                    <a:lnTo>
                      <a:pt x="179" y="10145"/>
                    </a:lnTo>
                    <a:cubicBezTo>
                      <a:pt x="120" y="10157"/>
                      <a:pt x="60" y="10181"/>
                      <a:pt x="1" y="10204"/>
                    </a:cubicBezTo>
                    <a:cubicBezTo>
                      <a:pt x="1" y="10204"/>
                      <a:pt x="60" y="10204"/>
                      <a:pt x="191" y="10181"/>
                    </a:cubicBezTo>
                    <a:lnTo>
                      <a:pt x="739" y="10073"/>
                    </a:lnTo>
                    <a:lnTo>
                      <a:pt x="1132" y="10002"/>
                    </a:lnTo>
                    <a:cubicBezTo>
                      <a:pt x="1275" y="9978"/>
                      <a:pt x="1430" y="9931"/>
                      <a:pt x="1608" y="9895"/>
                    </a:cubicBezTo>
                    <a:cubicBezTo>
                      <a:pt x="1930" y="9812"/>
                      <a:pt x="2323" y="9728"/>
                      <a:pt x="2727" y="9597"/>
                    </a:cubicBezTo>
                    <a:lnTo>
                      <a:pt x="3382" y="9395"/>
                    </a:lnTo>
                    <a:cubicBezTo>
                      <a:pt x="3608" y="9323"/>
                      <a:pt x="3835" y="9228"/>
                      <a:pt x="4073" y="9145"/>
                    </a:cubicBezTo>
                    <a:cubicBezTo>
                      <a:pt x="4561" y="8978"/>
                      <a:pt x="5061" y="8764"/>
                      <a:pt x="5585" y="8538"/>
                    </a:cubicBezTo>
                    <a:cubicBezTo>
                      <a:pt x="7859" y="7526"/>
                      <a:pt x="9955" y="6144"/>
                      <a:pt x="11788" y="4466"/>
                    </a:cubicBezTo>
                    <a:cubicBezTo>
                      <a:pt x="12205" y="4061"/>
                      <a:pt x="12610" y="3692"/>
                      <a:pt x="12955" y="3323"/>
                    </a:cubicBezTo>
                    <a:cubicBezTo>
                      <a:pt x="13122" y="3132"/>
                      <a:pt x="13300" y="2954"/>
                      <a:pt x="13455" y="2775"/>
                    </a:cubicBezTo>
                    <a:lnTo>
                      <a:pt x="13895" y="2263"/>
                    </a:lnTo>
                    <a:cubicBezTo>
                      <a:pt x="14181" y="1942"/>
                      <a:pt x="14407" y="1620"/>
                      <a:pt x="14622" y="1346"/>
                    </a:cubicBezTo>
                    <a:cubicBezTo>
                      <a:pt x="14729" y="1203"/>
                      <a:pt x="14824" y="1084"/>
                      <a:pt x="14908" y="965"/>
                    </a:cubicBezTo>
                    <a:lnTo>
                      <a:pt x="15134" y="620"/>
                    </a:lnTo>
                    <a:lnTo>
                      <a:pt x="15431" y="167"/>
                    </a:lnTo>
                    <a:cubicBezTo>
                      <a:pt x="15467" y="120"/>
                      <a:pt x="15503" y="60"/>
                      <a:pt x="1552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6" name="Google Shape;2346;p70"/>
              <p:cNvSpPr/>
              <p:nvPr/>
            </p:nvSpPr>
            <p:spPr>
              <a:xfrm>
                <a:off x="6634717" y="3747524"/>
                <a:ext cx="1112009" cy="346229"/>
              </a:xfrm>
              <a:custGeom>
                <a:avLst/>
                <a:gdLst/>
                <a:ahLst/>
                <a:cxnLst/>
                <a:rect l="l" t="t" r="r" b="b"/>
                <a:pathLst>
                  <a:path w="25980" h="8089" extrusionOk="0">
                    <a:moveTo>
                      <a:pt x="25979" y="0"/>
                    </a:moveTo>
                    <a:lnTo>
                      <a:pt x="25979" y="0"/>
                    </a:lnTo>
                    <a:cubicBezTo>
                      <a:pt x="25979" y="0"/>
                      <a:pt x="25956" y="0"/>
                      <a:pt x="25920" y="48"/>
                    </a:cubicBezTo>
                    <a:cubicBezTo>
                      <a:pt x="25956" y="24"/>
                      <a:pt x="25979" y="0"/>
                      <a:pt x="25979" y="0"/>
                    </a:cubicBezTo>
                    <a:close/>
                    <a:moveTo>
                      <a:pt x="0" y="7918"/>
                    </a:moveTo>
                    <a:lnTo>
                      <a:pt x="0" y="7918"/>
                    </a:lnTo>
                    <a:cubicBezTo>
                      <a:pt x="24" y="7930"/>
                      <a:pt x="48" y="7930"/>
                      <a:pt x="71" y="7930"/>
                    </a:cubicBezTo>
                    <a:lnTo>
                      <a:pt x="0" y="7918"/>
                    </a:lnTo>
                    <a:close/>
                    <a:moveTo>
                      <a:pt x="25920" y="48"/>
                    </a:moveTo>
                    <a:lnTo>
                      <a:pt x="25753" y="167"/>
                    </a:lnTo>
                    <a:lnTo>
                      <a:pt x="25098" y="655"/>
                    </a:lnTo>
                    <a:lnTo>
                      <a:pt x="24634" y="1012"/>
                    </a:lnTo>
                    <a:cubicBezTo>
                      <a:pt x="24455" y="1132"/>
                      <a:pt x="24265" y="1262"/>
                      <a:pt x="24063" y="1405"/>
                    </a:cubicBezTo>
                    <a:cubicBezTo>
                      <a:pt x="23646" y="1679"/>
                      <a:pt x="23193" y="2024"/>
                      <a:pt x="22646" y="2334"/>
                    </a:cubicBezTo>
                    <a:lnTo>
                      <a:pt x="21812" y="2858"/>
                    </a:lnTo>
                    <a:cubicBezTo>
                      <a:pt x="21515" y="3036"/>
                      <a:pt x="21205" y="3203"/>
                      <a:pt x="20872" y="3382"/>
                    </a:cubicBezTo>
                    <a:cubicBezTo>
                      <a:pt x="20241" y="3763"/>
                      <a:pt x="19526" y="4096"/>
                      <a:pt x="18788" y="4465"/>
                    </a:cubicBezTo>
                    <a:cubicBezTo>
                      <a:pt x="15514" y="6013"/>
                      <a:pt x="12049" y="7085"/>
                      <a:pt x="8477" y="7620"/>
                    </a:cubicBezTo>
                    <a:cubicBezTo>
                      <a:pt x="7656" y="7728"/>
                      <a:pt x="6870" y="7835"/>
                      <a:pt x="6132" y="7894"/>
                    </a:cubicBezTo>
                    <a:cubicBezTo>
                      <a:pt x="5763" y="7918"/>
                      <a:pt x="5405" y="7954"/>
                      <a:pt x="5060" y="7978"/>
                    </a:cubicBezTo>
                    <a:lnTo>
                      <a:pt x="4084" y="8013"/>
                    </a:lnTo>
                    <a:cubicBezTo>
                      <a:pt x="3874" y="8025"/>
                      <a:pt x="3670" y="8029"/>
                      <a:pt x="3473" y="8029"/>
                    </a:cubicBezTo>
                    <a:cubicBezTo>
                      <a:pt x="3080" y="8029"/>
                      <a:pt x="2715" y="8013"/>
                      <a:pt x="2381" y="8013"/>
                    </a:cubicBezTo>
                    <a:lnTo>
                      <a:pt x="1691" y="8013"/>
                    </a:lnTo>
                    <a:lnTo>
                      <a:pt x="1107" y="7978"/>
                    </a:lnTo>
                    <a:lnTo>
                      <a:pt x="298" y="7930"/>
                    </a:lnTo>
                    <a:lnTo>
                      <a:pt x="71" y="7930"/>
                    </a:lnTo>
                    <a:lnTo>
                      <a:pt x="298" y="7954"/>
                    </a:lnTo>
                    <a:lnTo>
                      <a:pt x="1107" y="8013"/>
                    </a:lnTo>
                    <a:lnTo>
                      <a:pt x="1691" y="8061"/>
                    </a:lnTo>
                    <a:cubicBezTo>
                      <a:pt x="1905" y="8061"/>
                      <a:pt x="2131" y="8073"/>
                      <a:pt x="2381" y="8073"/>
                    </a:cubicBezTo>
                    <a:cubicBezTo>
                      <a:pt x="2715" y="8073"/>
                      <a:pt x="3080" y="8089"/>
                      <a:pt x="3473" y="8089"/>
                    </a:cubicBezTo>
                    <a:cubicBezTo>
                      <a:pt x="3670" y="8089"/>
                      <a:pt x="3874" y="8085"/>
                      <a:pt x="4084" y="8073"/>
                    </a:cubicBezTo>
                    <a:lnTo>
                      <a:pt x="5072" y="8049"/>
                    </a:lnTo>
                    <a:cubicBezTo>
                      <a:pt x="5417" y="8037"/>
                      <a:pt x="5775" y="8001"/>
                      <a:pt x="6144" y="7966"/>
                    </a:cubicBezTo>
                    <a:cubicBezTo>
                      <a:pt x="6882" y="7930"/>
                      <a:pt x="7668" y="7811"/>
                      <a:pt x="8489" y="7704"/>
                    </a:cubicBezTo>
                    <a:cubicBezTo>
                      <a:pt x="12073" y="7192"/>
                      <a:pt x="15561" y="6120"/>
                      <a:pt x="18824" y="4560"/>
                    </a:cubicBezTo>
                    <a:cubicBezTo>
                      <a:pt x="19574" y="4191"/>
                      <a:pt x="20288" y="3846"/>
                      <a:pt x="20919" y="3465"/>
                    </a:cubicBezTo>
                    <a:cubicBezTo>
                      <a:pt x="21241" y="3287"/>
                      <a:pt x="21562" y="3120"/>
                      <a:pt x="21860" y="2941"/>
                    </a:cubicBezTo>
                    <a:lnTo>
                      <a:pt x="22693" y="2405"/>
                    </a:lnTo>
                    <a:cubicBezTo>
                      <a:pt x="23229" y="2084"/>
                      <a:pt x="23682" y="1751"/>
                      <a:pt x="24098" y="1453"/>
                    </a:cubicBezTo>
                    <a:cubicBezTo>
                      <a:pt x="24301" y="1310"/>
                      <a:pt x="24491" y="1179"/>
                      <a:pt x="24670" y="1048"/>
                    </a:cubicBezTo>
                    <a:lnTo>
                      <a:pt x="25122" y="691"/>
                    </a:lnTo>
                    <a:lnTo>
                      <a:pt x="25765" y="179"/>
                    </a:lnTo>
                    <a:lnTo>
                      <a:pt x="25920" y="4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7" name="Google Shape;2347;p70"/>
              <p:cNvSpPr/>
              <p:nvPr/>
            </p:nvSpPr>
            <p:spPr>
              <a:xfrm>
                <a:off x="7992840" y="1709526"/>
                <a:ext cx="401102" cy="153533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3587" extrusionOk="0">
                    <a:moveTo>
                      <a:pt x="9356" y="1"/>
                    </a:moveTo>
                    <a:cubicBezTo>
                      <a:pt x="9272" y="1"/>
                      <a:pt x="7200" y="766"/>
                      <a:pt x="4656" y="1740"/>
                    </a:cubicBezTo>
                    <a:cubicBezTo>
                      <a:pt x="2072" y="2728"/>
                      <a:pt x="0" y="3561"/>
                      <a:pt x="12" y="3585"/>
                    </a:cubicBezTo>
                    <a:cubicBezTo>
                      <a:pt x="12" y="3586"/>
                      <a:pt x="14" y="3586"/>
                      <a:pt x="16" y="3586"/>
                    </a:cubicBezTo>
                    <a:cubicBezTo>
                      <a:pt x="117" y="3586"/>
                      <a:pt x="2188" y="2813"/>
                      <a:pt x="4703" y="1847"/>
                    </a:cubicBezTo>
                    <a:cubicBezTo>
                      <a:pt x="7287" y="859"/>
                      <a:pt x="9370" y="25"/>
                      <a:pt x="9358" y="1"/>
                    </a:cubicBezTo>
                    <a:cubicBezTo>
                      <a:pt x="9358" y="1"/>
                      <a:pt x="9357" y="1"/>
                      <a:pt x="935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8" name="Google Shape;2348;p70"/>
              <p:cNvSpPr/>
              <p:nvPr/>
            </p:nvSpPr>
            <p:spPr>
              <a:xfrm>
                <a:off x="7624353" y="1571445"/>
                <a:ext cx="651368" cy="705856"/>
              </a:xfrm>
              <a:custGeom>
                <a:avLst/>
                <a:gdLst/>
                <a:ahLst/>
                <a:cxnLst/>
                <a:rect l="l" t="t" r="r" b="b"/>
                <a:pathLst>
                  <a:path w="15218" h="16491" extrusionOk="0">
                    <a:moveTo>
                      <a:pt x="1" y="1"/>
                    </a:moveTo>
                    <a:cubicBezTo>
                      <a:pt x="1" y="1"/>
                      <a:pt x="13" y="13"/>
                      <a:pt x="37" y="60"/>
                    </a:cubicBezTo>
                    <a:lnTo>
                      <a:pt x="180" y="215"/>
                    </a:lnTo>
                    <a:cubicBezTo>
                      <a:pt x="209" y="247"/>
                      <a:pt x="242" y="281"/>
                      <a:pt x="279" y="317"/>
                    </a:cubicBezTo>
                    <a:lnTo>
                      <a:pt x="279" y="317"/>
                    </a:lnTo>
                    <a:cubicBezTo>
                      <a:pt x="242" y="276"/>
                      <a:pt x="209" y="238"/>
                      <a:pt x="180" y="203"/>
                    </a:cubicBezTo>
                    <a:lnTo>
                      <a:pt x="37" y="48"/>
                    </a:lnTo>
                    <a:cubicBezTo>
                      <a:pt x="13" y="13"/>
                      <a:pt x="1" y="1"/>
                      <a:pt x="1" y="1"/>
                    </a:cubicBezTo>
                    <a:close/>
                    <a:moveTo>
                      <a:pt x="279" y="317"/>
                    </a:moveTo>
                    <a:lnTo>
                      <a:pt x="279" y="317"/>
                    </a:lnTo>
                    <a:cubicBezTo>
                      <a:pt x="394" y="444"/>
                      <a:pt x="544" y="603"/>
                      <a:pt x="715" y="810"/>
                    </a:cubicBezTo>
                    <a:cubicBezTo>
                      <a:pt x="1346" y="1549"/>
                      <a:pt x="1930" y="2346"/>
                      <a:pt x="2430" y="3192"/>
                    </a:cubicBezTo>
                    <a:cubicBezTo>
                      <a:pt x="3168" y="4442"/>
                      <a:pt x="3763" y="5763"/>
                      <a:pt x="4228" y="7145"/>
                    </a:cubicBezTo>
                    <a:cubicBezTo>
                      <a:pt x="4787" y="8835"/>
                      <a:pt x="5180" y="10585"/>
                      <a:pt x="5383" y="12348"/>
                    </a:cubicBezTo>
                    <a:cubicBezTo>
                      <a:pt x="5549" y="13705"/>
                      <a:pt x="5597" y="15074"/>
                      <a:pt x="5549" y="16431"/>
                    </a:cubicBezTo>
                    <a:lnTo>
                      <a:pt x="5549" y="16491"/>
                    </a:lnTo>
                    <a:lnTo>
                      <a:pt x="5609" y="16491"/>
                    </a:lnTo>
                    <a:lnTo>
                      <a:pt x="12538" y="16467"/>
                    </a:lnTo>
                    <a:lnTo>
                      <a:pt x="14550" y="16443"/>
                    </a:lnTo>
                    <a:lnTo>
                      <a:pt x="15086" y="16443"/>
                    </a:lnTo>
                    <a:lnTo>
                      <a:pt x="15217" y="16431"/>
                    </a:lnTo>
                    <a:lnTo>
                      <a:pt x="14538" y="16431"/>
                    </a:lnTo>
                    <a:lnTo>
                      <a:pt x="12526" y="16420"/>
                    </a:lnTo>
                    <a:lnTo>
                      <a:pt x="5647" y="16396"/>
                    </a:lnTo>
                    <a:lnTo>
                      <a:pt x="5647" y="16396"/>
                    </a:lnTo>
                    <a:cubicBezTo>
                      <a:pt x="5702" y="15047"/>
                      <a:pt x="5642" y="13709"/>
                      <a:pt x="5490" y="12371"/>
                    </a:cubicBezTo>
                    <a:cubicBezTo>
                      <a:pt x="5275" y="10585"/>
                      <a:pt x="4883" y="8835"/>
                      <a:pt x="4323" y="7145"/>
                    </a:cubicBezTo>
                    <a:cubicBezTo>
                      <a:pt x="3847" y="5752"/>
                      <a:pt x="3239" y="4430"/>
                      <a:pt x="2489" y="3168"/>
                    </a:cubicBezTo>
                    <a:cubicBezTo>
                      <a:pt x="1977" y="2334"/>
                      <a:pt x="1394" y="1537"/>
                      <a:pt x="739" y="799"/>
                    </a:cubicBezTo>
                    <a:cubicBezTo>
                      <a:pt x="564" y="587"/>
                      <a:pt x="403" y="439"/>
                      <a:pt x="279" y="31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9" name="Google Shape;2349;p70"/>
              <p:cNvSpPr/>
              <p:nvPr/>
            </p:nvSpPr>
            <p:spPr>
              <a:xfrm>
                <a:off x="7664630" y="2430663"/>
                <a:ext cx="365448" cy="57141"/>
              </a:xfrm>
              <a:custGeom>
                <a:avLst/>
                <a:gdLst/>
                <a:ahLst/>
                <a:cxnLst/>
                <a:rect l="l" t="t" r="r" b="b"/>
                <a:pathLst>
                  <a:path w="8538" h="1335" extrusionOk="0">
                    <a:moveTo>
                      <a:pt x="1" y="1"/>
                    </a:moveTo>
                    <a:lnTo>
                      <a:pt x="8537" y="1334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0" name="Google Shape;2350;p70"/>
              <p:cNvSpPr/>
              <p:nvPr/>
            </p:nvSpPr>
            <p:spPr>
              <a:xfrm>
                <a:off x="7407772" y="3018769"/>
                <a:ext cx="232460" cy="222231"/>
              </a:xfrm>
              <a:custGeom>
                <a:avLst/>
                <a:gdLst/>
                <a:ahLst/>
                <a:cxnLst/>
                <a:rect l="l" t="t" r="r" b="b"/>
                <a:pathLst>
                  <a:path w="5431" h="519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8" y="84"/>
                      <a:pt x="108" y="155"/>
                      <a:pt x="179" y="227"/>
                    </a:cubicBezTo>
                    <a:cubicBezTo>
                      <a:pt x="298" y="382"/>
                      <a:pt x="477" y="584"/>
                      <a:pt x="715" y="834"/>
                    </a:cubicBezTo>
                    <a:cubicBezTo>
                      <a:pt x="1168" y="1334"/>
                      <a:pt x="1822" y="2025"/>
                      <a:pt x="2573" y="2739"/>
                    </a:cubicBezTo>
                    <a:cubicBezTo>
                      <a:pt x="3323" y="3465"/>
                      <a:pt x="4037" y="4084"/>
                      <a:pt x="4561" y="4513"/>
                    </a:cubicBezTo>
                    <a:cubicBezTo>
                      <a:pt x="4823" y="4727"/>
                      <a:pt x="5037" y="4906"/>
                      <a:pt x="5192" y="5025"/>
                    </a:cubicBezTo>
                    <a:cubicBezTo>
                      <a:pt x="5263" y="5084"/>
                      <a:pt x="5347" y="5144"/>
                      <a:pt x="5430" y="5192"/>
                    </a:cubicBezTo>
                    <a:cubicBezTo>
                      <a:pt x="5371" y="5120"/>
                      <a:pt x="5287" y="5049"/>
                      <a:pt x="5216" y="4989"/>
                    </a:cubicBezTo>
                    <a:lnTo>
                      <a:pt x="4609" y="4453"/>
                    </a:lnTo>
                    <a:cubicBezTo>
                      <a:pt x="4097" y="3989"/>
                      <a:pt x="3406" y="3370"/>
                      <a:pt x="2656" y="2644"/>
                    </a:cubicBezTo>
                    <a:cubicBezTo>
                      <a:pt x="1906" y="1929"/>
                      <a:pt x="1251" y="1263"/>
                      <a:pt x="775" y="763"/>
                    </a:cubicBezTo>
                    <a:lnTo>
                      <a:pt x="215" y="191"/>
                    </a:lnTo>
                    <a:cubicBezTo>
                      <a:pt x="144" y="120"/>
                      <a:pt x="72" y="48"/>
                      <a:pt x="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1" name="Google Shape;2351;p70"/>
              <p:cNvSpPr/>
              <p:nvPr/>
            </p:nvSpPr>
            <p:spPr>
              <a:xfrm>
                <a:off x="7488284" y="3357636"/>
                <a:ext cx="250780" cy="398577"/>
              </a:xfrm>
              <a:custGeom>
                <a:avLst/>
                <a:gdLst/>
                <a:ahLst/>
                <a:cxnLst/>
                <a:rect l="l" t="t" r="r" b="b"/>
                <a:pathLst>
                  <a:path w="5859" h="9312" extrusionOk="0">
                    <a:moveTo>
                      <a:pt x="25" y="1"/>
                    </a:moveTo>
                    <a:cubicBezTo>
                      <a:pt x="25" y="1"/>
                      <a:pt x="25" y="1"/>
                      <a:pt x="25" y="1"/>
                    </a:cubicBezTo>
                    <a:cubicBezTo>
                      <a:pt x="1" y="13"/>
                      <a:pt x="1275" y="2109"/>
                      <a:pt x="2882" y="4680"/>
                    </a:cubicBezTo>
                    <a:cubicBezTo>
                      <a:pt x="4473" y="7245"/>
                      <a:pt x="5792" y="9312"/>
                      <a:pt x="5835" y="9312"/>
                    </a:cubicBezTo>
                    <a:cubicBezTo>
                      <a:pt x="5835" y="9312"/>
                      <a:pt x="5835" y="9312"/>
                      <a:pt x="5835" y="9312"/>
                    </a:cubicBezTo>
                    <a:cubicBezTo>
                      <a:pt x="5859" y="9300"/>
                      <a:pt x="4573" y="7193"/>
                      <a:pt x="2978" y="4621"/>
                    </a:cubicBezTo>
                    <a:cubicBezTo>
                      <a:pt x="1379" y="2064"/>
                      <a:pt x="64" y="1"/>
                      <a:pt x="2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2" name="Google Shape;2352;p70"/>
              <p:cNvSpPr/>
              <p:nvPr/>
            </p:nvSpPr>
            <p:spPr>
              <a:xfrm>
                <a:off x="7031667" y="3422910"/>
                <a:ext cx="127979" cy="360311"/>
              </a:xfrm>
              <a:custGeom>
                <a:avLst/>
                <a:gdLst/>
                <a:ahLst/>
                <a:cxnLst/>
                <a:rect l="l" t="t" r="r" b="b"/>
                <a:pathLst>
                  <a:path w="2990" h="8418" extrusionOk="0">
                    <a:moveTo>
                      <a:pt x="1" y="0"/>
                    </a:moveTo>
                    <a:cubicBezTo>
                      <a:pt x="37" y="119"/>
                      <a:pt x="72" y="226"/>
                      <a:pt x="120" y="334"/>
                    </a:cubicBezTo>
                    <a:cubicBezTo>
                      <a:pt x="203" y="560"/>
                      <a:pt x="322" y="869"/>
                      <a:pt x="453" y="1226"/>
                    </a:cubicBezTo>
                    <a:cubicBezTo>
                      <a:pt x="739" y="1988"/>
                      <a:pt x="1132" y="3024"/>
                      <a:pt x="1549" y="4191"/>
                    </a:cubicBezTo>
                    <a:cubicBezTo>
                      <a:pt x="1954" y="5346"/>
                      <a:pt x="2311" y="6406"/>
                      <a:pt x="2561" y="7180"/>
                    </a:cubicBezTo>
                    <a:lnTo>
                      <a:pt x="2870" y="8084"/>
                    </a:lnTo>
                    <a:cubicBezTo>
                      <a:pt x="2894" y="8204"/>
                      <a:pt x="2942" y="8311"/>
                      <a:pt x="2989" y="8418"/>
                    </a:cubicBezTo>
                    <a:cubicBezTo>
                      <a:pt x="2978" y="8299"/>
                      <a:pt x="2942" y="8192"/>
                      <a:pt x="2906" y="8073"/>
                    </a:cubicBezTo>
                    <a:cubicBezTo>
                      <a:pt x="2847" y="7858"/>
                      <a:pt x="2763" y="7537"/>
                      <a:pt x="2644" y="7156"/>
                    </a:cubicBezTo>
                    <a:cubicBezTo>
                      <a:pt x="2418" y="6382"/>
                      <a:pt x="2073" y="5310"/>
                      <a:pt x="1656" y="4155"/>
                    </a:cubicBezTo>
                    <a:cubicBezTo>
                      <a:pt x="1239" y="2989"/>
                      <a:pt x="834" y="1941"/>
                      <a:pt x="525" y="1203"/>
                    </a:cubicBezTo>
                    <a:cubicBezTo>
                      <a:pt x="382" y="822"/>
                      <a:pt x="251" y="524"/>
                      <a:pt x="156" y="310"/>
                    </a:cubicBezTo>
                    <a:cubicBezTo>
                      <a:pt x="120" y="203"/>
                      <a:pt x="61" y="95"/>
                      <a:pt x="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3" name="Google Shape;2353;p70"/>
              <p:cNvSpPr/>
              <p:nvPr/>
            </p:nvSpPr>
            <p:spPr>
              <a:xfrm>
                <a:off x="6194878" y="3406602"/>
                <a:ext cx="121859" cy="417410"/>
              </a:xfrm>
              <a:custGeom>
                <a:avLst/>
                <a:gdLst/>
                <a:ahLst/>
                <a:cxnLst/>
                <a:rect l="l" t="t" r="r" b="b"/>
                <a:pathLst>
                  <a:path w="2847" h="9752" extrusionOk="0">
                    <a:moveTo>
                      <a:pt x="2847" y="0"/>
                    </a:moveTo>
                    <a:cubicBezTo>
                      <a:pt x="2846" y="0"/>
                      <a:pt x="2823" y="24"/>
                      <a:pt x="2799" y="95"/>
                    </a:cubicBezTo>
                    <a:cubicBezTo>
                      <a:pt x="2775" y="155"/>
                      <a:pt x="2739" y="262"/>
                      <a:pt x="2704" y="369"/>
                    </a:cubicBezTo>
                    <a:cubicBezTo>
                      <a:pt x="2620" y="643"/>
                      <a:pt x="2513" y="988"/>
                      <a:pt x="2382" y="1417"/>
                    </a:cubicBezTo>
                    <a:cubicBezTo>
                      <a:pt x="2120" y="2298"/>
                      <a:pt x="1751" y="3512"/>
                      <a:pt x="1358" y="4858"/>
                    </a:cubicBezTo>
                    <a:cubicBezTo>
                      <a:pt x="977" y="6203"/>
                      <a:pt x="620" y="7430"/>
                      <a:pt x="370" y="8311"/>
                    </a:cubicBezTo>
                    <a:cubicBezTo>
                      <a:pt x="263" y="8739"/>
                      <a:pt x="156" y="9097"/>
                      <a:pt x="84" y="9370"/>
                    </a:cubicBezTo>
                    <a:lnTo>
                      <a:pt x="13" y="9656"/>
                    </a:lnTo>
                    <a:cubicBezTo>
                      <a:pt x="13" y="9680"/>
                      <a:pt x="1" y="9716"/>
                      <a:pt x="13" y="9751"/>
                    </a:cubicBezTo>
                    <a:cubicBezTo>
                      <a:pt x="25" y="9716"/>
                      <a:pt x="37" y="9692"/>
                      <a:pt x="49" y="9656"/>
                    </a:cubicBezTo>
                    <a:cubicBezTo>
                      <a:pt x="72" y="9573"/>
                      <a:pt x="108" y="9478"/>
                      <a:pt x="144" y="9370"/>
                    </a:cubicBezTo>
                    <a:lnTo>
                      <a:pt x="465" y="8335"/>
                    </a:lnTo>
                    <a:cubicBezTo>
                      <a:pt x="727" y="7442"/>
                      <a:pt x="1096" y="6239"/>
                      <a:pt x="1477" y="4882"/>
                    </a:cubicBezTo>
                    <a:cubicBezTo>
                      <a:pt x="1870" y="3536"/>
                      <a:pt x="2227" y="2310"/>
                      <a:pt x="2477" y="1429"/>
                    </a:cubicBezTo>
                    <a:cubicBezTo>
                      <a:pt x="2585" y="1000"/>
                      <a:pt x="2692" y="643"/>
                      <a:pt x="2763" y="381"/>
                    </a:cubicBezTo>
                    <a:lnTo>
                      <a:pt x="2823" y="95"/>
                    </a:lnTo>
                    <a:cubicBezTo>
                      <a:pt x="2835" y="72"/>
                      <a:pt x="2835" y="36"/>
                      <a:pt x="284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4" name="Google Shape;2354;p70"/>
              <p:cNvSpPr/>
              <p:nvPr/>
            </p:nvSpPr>
            <p:spPr>
              <a:xfrm>
                <a:off x="6097545" y="3178765"/>
                <a:ext cx="122372" cy="315540"/>
              </a:xfrm>
              <a:custGeom>
                <a:avLst/>
                <a:gdLst/>
                <a:ahLst/>
                <a:cxnLst/>
                <a:rect l="l" t="t" r="r" b="b"/>
                <a:pathLst>
                  <a:path w="2859" h="7372" extrusionOk="0">
                    <a:moveTo>
                      <a:pt x="2834" y="1"/>
                    </a:moveTo>
                    <a:cubicBezTo>
                      <a:pt x="2806" y="1"/>
                      <a:pt x="2153" y="1640"/>
                      <a:pt x="1382" y="3668"/>
                    </a:cubicBezTo>
                    <a:cubicBezTo>
                      <a:pt x="608" y="5692"/>
                      <a:pt x="1" y="7359"/>
                      <a:pt x="25" y="7371"/>
                    </a:cubicBezTo>
                    <a:cubicBezTo>
                      <a:pt x="60" y="7371"/>
                      <a:pt x="703" y="5740"/>
                      <a:pt x="1489" y="3704"/>
                    </a:cubicBezTo>
                    <a:cubicBezTo>
                      <a:pt x="2263" y="1668"/>
                      <a:pt x="2858" y="13"/>
                      <a:pt x="2835" y="1"/>
                    </a:cubicBezTo>
                    <a:cubicBezTo>
                      <a:pt x="2834" y="1"/>
                      <a:pt x="2834" y="1"/>
                      <a:pt x="283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5" name="Google Shape;2355;p70"/>
              <p:cNvSpPr/>
              <p:nvPr/>
            </p:nvSpPr>
            <p:spPr>
              <a:xfrm>
                <a:off x="5417713" y="2968818"/>
                <a:ext cx="302271" cy="199331"/>
              </a:xfrm>
              <a:custGeom>
                <a:avLst/>
                <a:gdLst/>
                <a:ahLst/>
                <a:cxnLst/>
                <a:rect l="l" t="t" r="r" b="b"/>
                <a:pathLst>
                  <a:path w="7062" h="4657" extrusionOk="0">
                    <a:moveTo>
                      <a:pt x="7061" y="1"/>
                    </a:moveTo>
                    <a:cubicBezTo>
                      <a:pt x="6966" y="60"/>
                      <a:pt x="6871" y="120"/>
                      <a:pt x="6787" y="191"/>
                    </a:cubicBezTo>
                    <a:lnTo>
                      <a:pt x="6073" y="751"/>
                    </a:lnTo>
                    <a:cubicBezTo>
                      <a:pt x="5466" y="1227"/>
                      <a:pt x="4621" y="1858"/>
                      <a:pt x="3644" y="2501"/>
                    </a:cubicBezTo>
                    <a:cubicBezTo>
                      <a:pt x="2656" y="3144"/>
                      <a:pt x="1751" y="3680"/>
                      <a:pt x="1084" y="4049"/>
                    </a:cubicBezTo>
                    <a:lnTo>
                      <a:pt x="287" y="4489"/>
                    </a:lnTo>
                    <a:cubicBezTo>
                      <a:pt x="191" y="4537"/>
                      <a:pt x="96" y="4597"/>
                      <a:pt x="1" y="4656"/>
                    </a:cubicBezTo>
                    <a:cubicBezTo>
                      <a:pt x="108" y="4620"/>
                      <a:pt x="215" y="4573"/>
                      <a:pt x="310" y="4525"/>
                    </a:cubicBezTo>
                    <a:cubicBezTo>
                      <a:pt x="513" y="4430"/>
                      <a:pt x="787" y="4299"/>
                      <a:pt x="1120" y="4120"/>
                    </a:cubicBezTo>
                    <a:cubicBezTo>
                      <a:pt x="1811" y="3763"/>
                      <a:pt x="2727" y="3227"/>
                      <a:pt x="3704" y="2584"/>
                    </a:cubicBezTo>
                    <a:cubicBezTo>
                      <a:pt x="4680" y="1953"/>
                      <a:pt x="5525" y="1298"/>
                      <a:pt x="6121" y="810"/>
                    </a:cubicBezTo>
                    <a:cubicBezTo>
                      <a:pt x="6418" y="560"/>
                      <a:pt x="6656" y="370"/>
                      <a:pt x="6823" y="215"/>
                    </a:cubicBezTo>
                    <a:cubicBezTo>
                      <a:pt x="6907" y="155"/>
                      <a:pt x="6990" y="84"/>
                      <a:pt x="706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6" name="Google Shape;2356;p70"/>
              <p:cNvSpPr/>
              <p:nvPr/>
            </p:nvSpPr>
            <p:spPr>
              <a:xfrm>
                <a:off x="4977404" y="2698135"/>
                <a:ext cx="435259" cy="107691"/>
              </a:xfrm>
              <a:custGeom>
                <a:avLst/>
                <a:gdLst/>
                <a:ahLst/>
                <a:cxnLst/>
                <a:rect l="l" t="t" r="r" b="b"/>
                <a:pathLst>
                  <a:path w="10169" h="2516" extrusionOk="0">
                    <a:moveTo>
                      <a:pt x="10150" y="1"/>
                    </a:moveTo>
                    <a:cubicBezTo>
                      <a:pt x="10016" y="1"/>
                      <a:pt x="7796" y="536"/>
                      <a:pt x="5073" y="1205"/>
                    </a:cubicBezTo>
                    <a:cubicBezTo>
                      <a:pt x="2275" y="1896"/>
                      <a:pt x="1" y="2479"/>
                      <a:pt x="13" y="2515"/>
                    </a:cubicBezTo>
                    <a:cubicBezTo>
                      <a:pt x="13" y="2515"/>
                      <a:pt x="14" y="2515"/>
                      <a:pt x="16" y="2515"/>
                    </a:cubicBezTo>
                    <a:cubicBezTo>
                      <a:pt x="111" y="2515"/>
                      <a:pt x="2359" y="1988"/>
                      <a:pt x="5097" y="1312"/>
                    </a:cubicBezTo>
                    <a:cubicBezTo>
                      <a:pt x="7895" y="622"/>
                      <a:pt x="10169" y="38"/>
                      <a:pt x="10157" y="2"/>
                    </a:cubicBezTo>
                    <a:cubicBezTo>
                      <a:pt x="10157" y="1"/>
                      <a:pt x="10155" y="1"/>
                      <a:pt x="1015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7" name="Google Shape;2357;p70"/>
              <p:cNvSpPr/>
              <p:nvPr/>
            </p:nvSpPr>
            <p:spPr>
              <a:xfrm>
                <a:off x="5091044" y="2267457"/>
                <a:ext cx="380728" cy="6763"/>
              </a:xfrm>
              <a:custGeom>
                <a:avLst/>
                <a:gdLst/>
                <a:ahLst/>
                <a:cxnLst/>
                <a:rect l="l" t="t" r="r" b="b"/>
                <a:pathLst>
                  <a:path w="8895" h="158" extrusionOk="0">
                    <a:moveTo>
                      <a:pt x="1302" y="1"/>
                    </a:moveTo>
                    <a:cubicBezTo>
                      <a:pt x="498" y="1"/>
                      <a:pt x="1" y="10"/>
                      <a:pt x="1" y="28"/>
                    </a:cubicBezTo>
                    <a:cubicBezTo>
                      <a:pt x="1" y="63"/>
                      <a:pt x="1989" y="111"/>
                      <a:pt x="4442" y="135"/>
                    </a:cubicBezTo>
                    <a:cubicBezTo>
                      <a:pt x="5555" y="151"/>
                      <a:pt x="6570" y="157"/>
                      <a:pt x="7349" y="157"/>
                    </a:cubicBezTo>
                    <a:cubicBezTo>
                      <a:pt x="8297" y="157"/>
                      <a:pt x="8895" y="148"/>
                      <a:pt x="8895" y="135"/>
                    </a:cubicBezTo>
                    <a:cubicBezTo>
                      <a:pt x="8895" y="111"/>
                      <a:pt x="6907" y="51"/>
                      <a:pt x="4442" y="28"/>
                    </a:cubicBezTo>
                    <a:cubicBezTo>
                      <a:pt x="3216" y="10"/>
                      <a:pt x="2105" y="1"/>
                      <a:pt x="130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8" name="Google Shape;2358;p70"/>
              <p:cNvSpPr/>
              <p:nvPr/>
            </p:nvSpPr>
            <p:spPr>
              <a:xfrm>
                <a:off x="5327528" y="2016420"/>
                <a:ext cx="826131" cy="15024"/>
              </a:xfrm>
              <a:custGeom>
                <a:avLst/>
                <a:gdLst/>
                <a:ahLst/>
                <a:cxnLst/>
                <a:rect l="l" t="t" r="r" b="b"/>
                <a:pathLst>
                  <a:path w="19301" h="351" extrusionOk="0">
                    <a:moveTo>
                      <a:pt x="506" y="0"/>
                    </a:moveTo>
                    <a:cubicBezTo>
                      <a:pt x="178" y="0"/>
                      <a:pt x="0" y="4"/>
                      <a:pt x="0" y="11"/>
                    </a:cubicBezTo>
                    <a:cubicBezTo>
                      <a:pt x="0" y="35"/>
                      <a:pt x="4311" y="142"/>
                      <a:pt x="9645" y="225"/>
                    </a:cubicBezTo>
                    <a:cubicBezTo>
                      <a:pt x="14063" y="304"/>
                      <a:pt x="17788" y="350"/>
                      <a:pt x="18936" y="350"/>
                    </a:cubicBezTo>
                    <a:cubicBezTo>
                      <a:pt x="19173" y="350"/>
                      <a:pt x="19301" y="348"/>
                      <a:pt x="19301" y="344"/>
                    </a:cubicBezTo>
                    <a:cubicBezTo>
                      <a:pt x="19301" y="309"/>
                      <a:pt x="14979" y="213"/>
                      <a:pt x="9645" y="118"/>
                    </a:cubicBezTo>
                    <a:cubicBezTo>
                      <a:pt x="5393" y="52"/>
                      <a:pt x="1792" y="0"/>
                      <a:pt x="50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9" name="Google Shape;2359;p70"/>
              <p:cNvSpPr/>
              <p:nvPr/>
            </p:nvSpPr>
            <p:spPr>
              <a:xfrm>
                <a:off x="4990673" y="1686627"/>
                <a:ext cx="408764" cy="156486"/>
              </a:xfrm>
              <a:custGeom>
                <a:avLst/>
                <a:gdLst/>
                <a:ahLst/>
                <a:cxnLst/>
                <a:rect l="l" t="t" r="r" b="b"/>
                <a:pathLst>
                  <a:path w="9550" h="3656" extrusionOk="0">
                    <a:moveTo>
                      <a:pt x="0" y="1"/>
                    </a:moveTo>
                    <a:cubicBezTo>
                      <a:pt x="36" y="24"/>
                      <a:pt x="72" y="36"/>
                      <a:pt x="96" y="48"/>
                    </a:cubicBezTo>
                    <a:lnTo>
                      <a:pt x="381" y="155"/>
                    </a:lnTo>
                    <a:lnTo>
                      <a:pt x="1405" y="525"/>
                    </a:lnTo>
                    <a:cubicBezTo>
                      <a:pt x="2286" y="834"/>
                      <a:pt x="3489" y="1263"/>
                      <a:pt x="4799" y="1763"/>
                    </a:cubicBezTo>
                    <a:cubicBezTo>
                      <a:pt x="6120" y="2275"/>
                      <a:pt x="7299" y="2751"/>
                      <a:pt x="8156" y="3096"/>
                    </a:cubicBezTo>
                    <a:lnTo>
                      <a:pt x="9168" y="3513"/>
                    </a:lnTo>
                    <a:lnTo>
                      <a:pt x="9442" y="3620"/>
                    </a:lnTo>
                    <a:cubicBezTo>
                      <a:pt x="9478" y="3632"/>
                      <a:pt x="9514" y="3644"/>
                      <a:pt x="9549" y="3656"/>
                    </a:cubicBezTo>
                    <a:cubicBezTo>
                      <a:pt x="9549" y="3656"/>
                      <a:pt x="9514" y="3632"/>
                      <a:pt x="9454" y="3596"/>
                    </a:cubicBezTo>
                    <a:lnTo>
                      <a:pt x="9192" y="3465"/>
                    </a:lnTo>
                    <a:cubicBezTo>
                      <a:pt x="8954" y="3358"/>
                      <a:pt x="8609" y="3203"/>
                      <a:pt x="8192" y="3025"/>
                    </a:cubicBezTo>
                    <a:cubicBezTo>
                      <a:pt x="7335" y="2656"/>
                      <a:pt x="6156" y="2168"/>
                      <a:pt x="4846" y="1656"/>
                    </a:cubicBezTo>
                    <a:cubicBezTo>
                      <a:pt x="3525" y="1156"/>
                      <a:pt x="2310" y="727"/>
                      <a:pt x="1441" y="441"/>
                    </a:cubicBezTo>
                    <a:cubicBezTo>
                      <a:pt x="1001" y="298"/>
                      <a:pt x="643" y="191"/>
                      <a:pt x="393" y="108"/>
                    </a:cubicBezTo>
                    <a:lnTo>
                      <a:pt x="108" y="24"/>
                    </a:lnTo>
                    <a:cubicBezTo>
                      <a:pt x="72" y="13"/>
                      <a:pt x="36" y="13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0" name="Google Shape;2360;p70"/>
              <p:cNvSpPr/>
              <p:nvPr/>
            </p:nvSpPr>
            <p:spPr>
              <a:xfrm>
                <a:off x="5715362" y="1326829"/>
                <a:ext cx="250266" cy="218678"/>
              </a:xfrm>
              <a:custGeom>
                <a:avLst/>
                <a:gdLst/>
                <a:ahLst/>
                <a:cxnLst/>
                <a:rect l="l" t="t" r="r" b="b"/>
                <a:pathLst>
                  <a:path w="5847" h="5109" extrusionOk="0">
                    <a:moveTo>
                      <a:pt x="25" y="0"/>
                    </a:moveTo>
                    <a:cubicBezTo>
                      <a:pt x="24" y="0"/>
                      <a:pt x="24" y="1"/>
                      <a:pt x="24" y="1"/>
                    </a:cubicBezTo>
                    <a:cubicBezTo>
                      <a:pt x="0" y="25"/>
                      <a:pt x="1286" y="1191"/>
                      <a:pt x="2881" y="2596"/>
                    </a:cubicBezTo>
                    <a:cubicBezTo>
                      <a:pt x="4472" y="3998"/>
                      <a:pt x="5771" y="5109"/>
                      <a:pt x="5821" y="5109"/>
                    </a:cubicBezTo>
                    <a:cubicBezTo>
                      <a:pt x="5822" y="5109"/>
                      <a:pt x="5822" y="5109"/>
                      <a:pt x="5822" y="5109"/>
                    </a:cubicBezTo>
                    <a:cubicBezTo>
                      <a:pt x="5846" y="5085"/>
                      <a:pt x="4560" y="3918"/>
                      <a:pt x="2965" y="2513"/>
                    </a:cubicBezTo>
                    <a:cubicBezTo>
                      <a:pt x="1374" y="1111"/>
                      <a:pt x="64" y="0"/>
                      <a:pt x="2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1" name="Google Shape;2361;p70"/>
              <p:cNvSpPr/>
              <p:nvPr/>
            </p:nvSpPr>
            <p:spPr>
              <a:xfrm>
                <a:off x="5628216" y="805494"/>
                <a:ext cx="253819" cy="353720"/>
              </a:xfrm>
              <a:custGeom>
                <a:avLst/>
                <a:gdLst/>
                <a:ahLst/>
                <a:cxnLst/>
                <a:rect l="l" t="t" r="r" b="b"/>
                <a:pathLst>
                  <a:path w="5930" h="8264" extrusionOk="0">
                    <a:moveTo>
                      <a:pt x="24" y="1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0" y="25"/>
                      <a:pt x="1286" y="1882"/>
                      <a:pt x="2917" y="4168"/>
                    </a:cubicBezTo>
                    <a:cubicBezTo>
                      <a:pt x="4531" y="6435"/>
                      <a:pt x="5873" y="8264"/>
                      <a:pt x="5905" y="8264"/>
                    </a:cubicBezTo>
                    <a:cubicBezTo>
                      <a:pt x="5905" y="8264"/>
                      <a:pt x="5906" y="8264"/>
                      <a:pt x="5906" y="8264"/>
                    </a:cubicBezTo>
                    <a:cubicBezTo>
                      <a:pt x="5929" y="8240"/>
                      <a:pt x="4632" y="6383"/>
                      <a:pt x="3012" y="4097"/>
                    </a:cubicBezTo>
                    <a:cubicBezTo>
                      <a:pt x="1387" y="1818"/>
                      <a:pt x="56" y="1"/>
                      <a:pt x="2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2" name="Google Shape;2362;p70"/>
              <p:cNvSpPr/>
              <p:nvPr/>
            </p:nvSpPr>
            <p:spPr>
              <a:xfrm>
                <a:off x="6674437" y="466627"/>
                <a:ext cx="19432" cy="455633"/>
              </a:xfrm>
              <a:custGeom>
                <a:avLst/>
                <a:gdLst/>
                <a:ahLst/>
                <a:cxnLst/>
                <a:rect l="l" t="t" r="r" b="b"/>
                <a:pathLst>
                  <a:path w="454" h="10645" extrusionOk="0">
                    <a:moveTo>
                      <a:pt x="453" y="0"/>
                    </a:moveTo>
                    <a:cubicBezTo>
                      <a:pt x="429" y="36"/>
                      <a:pt x="429" y="72"/>
                      <a:pt x="429" y="107"/>
                    </a:cubicBezTo>
                    <a:cubicBezTo>
                      <a:pt x="417" y="191"/>
                      <a:pt x="394" y="298"/>
                      <a:pt x="382" y="417"/>
                    </a:cubicBezTo>
                    <a:cubicBezTo>
                      <a:pt x="346" y="679"/>
                      <a:pt x="298" y="1084"/>
                      <a:pt x="239" y="1560"/>
                    </a:cubicBezTo>
                    <a:cubicBezTo>
                      <a:pt x="144" y="2512"/>
                      <a:pt x="48" y="3846"/>
                      <a:pt x="25" y="5310"/>
                    </a:cubicBezTo>
                    <a:cubicBezTo>
                      <a:pt x="1" y="6775"/>
                      <a:pt x="36" y="8120"/>
                      <a:pt x="96" y="9085"/>
                    </a:cubicBezTo>
                    <a:cubicBezTo>
                      <a:pt x="120" y="9573"/>
                      <a:pt x="155" y="9954"/>
                      <a:pt x="179" y="10228"/>
                    </a:cubicBezTo>
                    <a:lnTo>
                      <a:pt x="215" y="10537"/>
                    </a:lnTo>
                    <a:cubicBezTo>
                      <a:pt x="215" y="10573"/>
                      <a:pt x="215" y="10609"/>
                      <a:pt x="227" y="10644"/>
                    </a:cubicBezTo>
                    <a:cubicBezTo>
                      <a:pt x="227" y="10609"/>
                      <a:pt x="227" y="10573"/>
                      <a:pt x="227" y="10537"/>
                    </a:cubicBezTo>
                    <a:cubicBezTo>
                      <a:pt x="227" y="10454"/>
                      <a:pt x="227" y="10347"/>
                      <a:pt x="215" y="10228"/>
                    </a:cubicBezTo>
                    <a:cubicBezTo>
                      <a:pt x="203" y="9930"/>
                      <a:pt x="191" y="9561"/>
                      <a:pt x="167" y="9085"/>
                    </a:cubicBezTo>
                    <a:cubicBezTo>
                      <a:pt x="132" y="8120"/>
                      <a:pt x="96" y="6787"/>
                      <a:pt x="132" y="5322"/>
                    </a:cubicBezTo>
                    <a:cubicBezTo>
                      <a:pt x="155" y="3858"/>
                      <a:pt x="251" y="2524"/>
                      <a:pt x="322" y="1560"/>
                    </a:cubicBezTo>
                    <a:lnTo>
                      <a:pt x="417" y="429"/>
                    </a:lnTo>
                    <a:lnTo>
                      <a:pt x="453" y="119"/>
                    </a:lnTo>
                    <a:cubicBezTo>
                      <a:pt x="453" y="83"/>
                      <a:pt x="453" y="36"/>
                      <a:pt x="4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3" name="Google Shape;2363;p70"/>
              <p:cNvSpPr/>
              <p:nvPr/>
            </p:nvSpPr>
            <p:spPr>
              <a:xfrm>
                <a:off x="7152969" y="1063893"/>
                <a:ext cx="153447" cy="279286"/>
              </a:xfrm>
              <a:custGeom>
                <a:avLst/>
                <a:gdLst/>
                <a:ahLst/>
                <a:cxnLst/>
                <a:rect l="l" t="t" r="r" b="b"/>
                <a:pathLst>
                  <a:path w="3585" h="6525" extrusionOk="0">
                    <a:moveTo>
                      <a:pt x="3584" y="0"/>
                    </a:moveTo>
                    <a:cubicBezTo>
                      <a:pt x="3537" y="84"/>
                      <a:pt x="3489" y="167"/>
                      <a:pt x="3442" y="250"/>
                    </a:cubicBezTo>
                    <a:lnTo>
                      <a:pt x="3084" y="965"/>
                    </a:lnTo>
                    <a:cubicBezTo>
                      <a:pt x="2787" y="1572"/>
                      <a:pt x="2358" y="2393"/>
                      <a:pt x="1858" y="3298"/>
                    </a:cubicBezTo>
                    <a:cubicBezTo>
                      <a:pt x="1370" y="4203"/>
                      <a:pt x="894" y="5001"/>
                      <a:pt x="536" y="5584"/>
                    </a:cubicBezTo>
                    <a:lnTo>
                      <a:pt x="132" y="6263"/>
                    </a:lnTo>
                    <a:cubicBezTo>
                      <a:pt x="72" y="6346"/>
                      <a:pt x="36" y="6430"/>
                      <a:pt x="1" y="6525"/>
                    </a:cubicBezTo>
                    <a:cubicBezTo>
                      <a:pt x="60" y="6453"/>
                      <a:pt x="120" y="6370"/>
                      <a:pt x="179" y="6287"/>
                    </a:cubicBezTo>
                    <a:cubicBezTo>
                      <a:pt x="286" y="6132"/>
                      <a:pt x="429" y="5906"/>
                      <a:pt x="620" y="5620"/>
                    </a:cubicBezTo>
                    <a:cubicBezTo>
                      <a:pt x="989" y="5060"/>
                      <a:pt x="1465" y="4263"/>
                      <a:pt x="1965" y="3358"/>
                    </a:cubicBezTo>
                    <a:cubicBezTo>
                      <a:pt x="2465" y="2453"/>
                      <a:pt x="2882" y="1619"/>
                      <a:pt x="3156" y="1000"/>
                    </a:cubicBezTo>
                    <a:cubicBezTo>
                      <a:pt x="3299" y="691"/>
                      <a:pt x="3418" y="441"/>
                      <a:pt x="3489" y="274"/>
                    </a:cubicBezTo>
                    <a:cubicBezTo>
                      <a:pt x="3525" y="179"/>
                      <a:pt x="3561" y="95"/>
                      <a:pt x="358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4" name="Google Shape;2364;p70"/>
              <p:cNvSpPr/>
              <p:nvPr/>
            </p:nvSpPr>
            <p:spPr>
              <a:xfrm>
                <a:off x="6017547" y="1731484"/>
                <a:ext cx="327268" cy="175875"/>
              </a:xfrm>
              <a:custGeom>
                <a:avLst/>
                <a:gdLst/>
                <a:ahLst/>
                <a:cxnLst/>
                <a:rect l="l" t="t" r="r" b="b"/>
                <a:pathLst>
                  <a:path w="7646" h="4109" extrusionOk="0">
                    <a:moveTo>
                      <a:pt x="7569" y="1"/>
                    </a:moveTo>
                    <a:cubicBezTo>
                      <a:pt x="7568" y="1"/>
                      <a:pt x="7573" y="6"/>
                      <a:pt x="7580" y="12"/>
                    </a:cubicBezTo>
                    <a:lnTo>
                      <a:pt x="7580" y="12"/>
                    </a:lnTo>
                    <a:lnTo>
                      <a:pt x="7585" y="12"/>
                    </a:lnTo>
                    <a:cubicBezTo>
                      <a:pt x="7575" y="4"/>
                      <a:pt x="7570" y="1"/>
                      <a:pt x="7569" y="1"/>
                    </a:cubicBezTo>
                    <a:close/>
                    <a:moveTo>
                      <a:pt x="7536" y="95"/>
                    </a:moveTo>
                    <a:cubicBezTo>
                      <a:pt x="7536" y="95"/>
                      <a:pt x="7537" y="95"/>
                      <a:pt x="7537" y="96"/>
                    </a:cubicBezTo>
                    <a:lnTo>
                      <a:pt x="7537" y="96"/>
                    </a:lnTo>
                    <a:lnTo>
                      <a:pt x="7537" y="96"/>
                    </a:lnTo>
                    <a:cubicBezTo>
                      <a:pt x="7537" y="95"/>
                      <a:pt x="7536" y="95"/>
                      <a:pt x="7536" y="95"/>
                    </a:cubicBezTo>
                    <a:close/>
                    <a:moveTo>
                      <a:pt x="7580" y="12"/>
                    </a:moveTo>
                    <a:lnTo>
                      <a:pt x="48" y="24"/>
                    </a:lnTo>
                    <a:lnTo>
                      <a:pt x="1" y="24"/>
                    </a:lnTo>
                    <a:lnTo>
                      <a:pt x="1" y="72"/>
                    </a:lnTo>
                    <a:cubicBezTo>
                      <a:pt x="1" y="1298"/>
                      <a:pt x="24" y="2298"/>
                      <a:pt x="24" y="3001"/>
                    </a:cubicBezTo>
                    <a:cubicBezTo>
                      <a:pt x="24" y="3334"/>
                      <a:pt x="24" y="3596"/>
                      <a:pt x="36" y="3787"/>
                    </a:cubicBezTo>
                    <a:lnTo>
                      <a:pt x="36" y="3989"/>
                    </a:lnTo>
                    <a:cubicBezTo>
                      <a:pt x="48" y="4025"/>
                      <a:pt x="48" y="4060"/>
                      <a:pt x="60" y="4096"/>
                    </a:cubicBezTo>
                    <a:cubicBezTo>
                      <a:pt x="72" y="4072"/>
                      <a:pt x="72" y="4037"/>
                      <a:pt x="60" y="4013"/>
                    </a:cubicBezTo>
                    <a:lnTo>
                      <a:pt x="60" y="3798"/>
                    </a:lnTo>
                    <a:cubicBezTo>
                      <a:pt x="60" y="3608"/>
                      <a:pt x="60" y="3334"/>
                      <a:pt x="72" y="3001"/>
                    </a:cubicBezTo>
                    <a:cubicBezTo>
                      <a:pt x="72" y="2307"/>
                      <a:pt x="95" y="1336"/>
                      <a:pt x="96" y="143"/>
                    </a:cubicBezTo>
                    <a:lnTo>
                      <a:pt x="96" y="143"/>
                    </a:lnTo>
                    <a:lnTo>
                      <a:pt x="7537" y="155"/>
                    </a:lnTo>
                    <a:lnTo>
                      <a:pt x="7537" y="155"/>
                    </a:lnTo>
                    <a:lnTo>
                      <a:pt x="7537" y="2155"/>
                    </a:lnTo>
                    <a:lnTo>
                      <a:pt x="7537" y="4025"/>
                    </a:lnTo>
                    <a:lnTo>
                      <a:pt x="7537" y="4025"/>
                    </a:lnTo>
                    <a:lnTo>
                      <a:pt x="2191" y="4048"/>
                    </a:lnTo>
                    <a:lnTo>
                      <a:pt x="620" y="4072"/>
                    </a:lnTo>
                    <a:lnTo>
                      <a:pt x="596" y="4072"/>
                    </a:lnTo>
                    <a:lnTo>
                      <a:pt x="2144" y="4084"/>
                    </a:lnTo>
                    <a:lnTo>
                      <a:pt x="7585" y="4108"/>
                    </a:lnTo>
                    <a:lnTo>
                      <a:pt x="7644" y="4108"/>
                    </a:lnTo>
                    <a:lnTo>
                      <a:pt x="7644" y="4060"/>
                    </a:lnTo>
                    <a:lnTo>
                      <a:pt x="7644" y="2132"/>
                    </a:lnTo>
                    <a:lnTo>
                      <a:pt x="7644" y="1108"/>
                    </a:lnTo>
                    <a:lnTo>
                      <a:pt x="7644" y="72"/>
                    </a:lnTo>
                    <a:lnTo>
                      <a:pt x="7644" y="72"/>
                    </a:lnTo>
                    <a:cubicBezTo>
                      <a:pt x="7645" y="72"/>
                      <a:pt x="7645" y="73"/>
                      <a:pt x="7645" y="73"/>
                    </a:cubicBezTo>
                    <a:cubicBezTo>
                      <a:pt x="7645" y="73"/>
                      <a:pt x="7645" y="72"/>
                      <a:pt x="7644" y="72"/>
                    </a:cubicBezTo>
                    <a:lnTo>
                      <a:pt x="7644" y="72"/>
                    </a:lnTo>
                    <a:lnTo>
                      <a:pt x="7644" y="72"/>
                    </a:lnTo>
                    <a:cubicBezTo>
                      <a:pt x="7638" y="67"/>
                      <a:pt x="7599" y="31"/>
                      <a:pt x="7580" y="1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5" name="Google Shape;2365;p70"/>
              <p:cNvSpPr/>
              <p:nvPr/>
            </p:nvSpPr>
            <p:spPr>
              <a:xfrm>
                <a:off x="6077171" y="1793162"/>
                <a:ext cx="223771" cy="5136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20" extrusionOk="0">
                    <a:moveTo>
                      <a:pt x="2608" y="0"/>
                    </a:moveTo>
                    <a:cubicBezTo>
                      <a:pt x="1167" y="0"/>
                      <a:pt x="1" y="24"/>
                      <a:pt x="1" y="60"/>
                    </a:cubicBezTo>
                    <a:cubicBezTo>
                      <a:pt x="1" y="83"/>
                      <a:pt x="1167" y="119"/>
                      <a:pt x="2608" y="119"/>
                    </a:cubicBezTo>
                    <a:cubicBezTo>
                      <a:pt x="4061" y="119"/>
                      <a:pt x="5227" y="83"/>
                      <a:pt x="5227" y="60"/>
                    </a:cubicBezTo>
                    <a:cubicBezTo>
                      <a:pt x="5227" y="24"/>
                      <a:pt x="4049" y="0"/>
                      <a:pt x="260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6" name="Google Shape;2366;p70"/>
              <p:cNvSpPr/>
              <p:nvPr/>
            </p:nvSpPr>
            <p:spPr>
              <a:xfrm>
                <a:off x="6077171" y="1829844"/>
                <a:ext cx="223771" cy="5136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20" extrusionOk="0">
                    <a:moveTo>
                      <a:pt x="2608" y="0"/>
                    </a:moveTo>
                    <a:cubicBezTo>
                      <a:pt x="1167" y="0"/>
                      <a:pt x="1" y="24"/>
                      <a:pt x="1" y="60"/>
                    </a:cubicBezTo>
                    <a:cubicBezTo>
                      <a:pt x="1" y="84"/>
                      <a:pt x="1167" y="119"/>
                      <a:pt x="2608" y="119"/>
                    </a:cubicBezTo>
                    <a:cubicBezTo>
                      <a:pt x="4061" y="119"/>
                      <a:pt x="5227" y="84"/>
                      <a:pt x="5227" y="60"/>
                    </a:cubicBezTo>
                    <a:cubicBezTo>
                      <a:pt x="5227" y="24"/>
                      <a:pt x="4049" y="0"/>
                      <a:pt x="260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7" name="Google Shape;2367;p70"/>
              <p:cNvSpPr/>
              <p:nvPr/>
            </p:nvSpPr>
            <p:spPr>
              <a:xfrm>
                <a:off x="6150064" y="1902694"/>
                <a:ext cx="6634" cy="92282"/>
              </a:xfrm>
              <a:custGeom>
                <a:avLst/>
                <a:gdLst/>
                <a:ahLst/>
                <a:cxnLst/>
                <a:rect l="l" t="t" r="r" b="b"/>
                <a:pathLst>
                  <a:path w="155" h="2156" extrusionOk="0">
                    <a:moveTo>
                      <a:pt x="84" y="1"/>
                    </a:moveTo>
                    <a:cubicBezTo>
                      <a:pt x="24" y="358"/>
                      <a:pt x="0" y="715"/>
                      <a:pt x="24" y="1084"/>
                    </a:cubicBezTo>
                    <a:cubicBezTo>
                      <a:pt x="0" y="1442"/>
                      <a:pt x="24" y="1799"/>
                      <a:pt x="84" y="2156"/>
                    </a:cubicBezTo>
                    <a:cubicBezTo>
                      <a:pt x="143" y="1799"/>
                      <a:pt x="155" y="1442"/>
                      <a:pt x="143" y="1084"/>
                    </a:cubicBezTo>
                    <a:cubicBezTo>
                      <a:pt x="155" y="715"/>
                      <a:pt x="143" y="358"/>
                      <a:pt x="8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8" name="Google Shape;2368;p70"/>
              <p:cNvSpPr/>
              <p:nvPr/>
            </p:nvSpPr>
            <p:spPr>
              <a:xfrm>
                <a:off x="4840864" y="2480099"/>
                <a:ext cx="326583" cy="174335"/>
              </a:xfrm>
              <a:custGeom>
                <a:avLst/>
                <a:gdLst/>
                <a:ahLst/>
                <a:cxnLst/>
                <a:rect l="l" t="t" r="r" b="b"/>
                <a:pathLst>
                  <a:path w="7630" h="4073" extrusionOk="0">
                    <a:moveTo>
                      <a:pt x="7549" y="0"/>
                    </a:moveTo>
                    <a:cubicBezTo>
                      <a:pt x="7549" y="0"/>
                      <a:pt x="7552" y="4"/>
                      <a:pt x="7560" y="13"/>
                    </a:cubicBezTo>
                    <a:lnTo>
                      <a:pt x="36" y="24"/>
                    </a:lnTo>
                    <a:lnTo>
                      <a:pt x="0" y="24"/>
                    </a:lnTo>
                    <a:lnTo>
                      <a:pt x="0" y="72"/>
                    </a:lnTo>
                    <a:cubicBezTo>
                      <a:pt x="0" y="1298"/>
                      <a:pt x="12" y="2299"/>
                      <a:pt x="24" y="3001"/>
                    </a:cubicBezTo>
                    <a:lnTo>
                      <a:pt x="24" y="3787"/>
                    </a:lnTo>
                    <a:lnTo>
                      <a:pt x="24" y="3989"/>
                    </a:lnTo>
                    <a:cubicBezTo>
                      <a:pt x="24" y="4013"/>
                      <a:pt x="36" y="4037"/>
                      <a:pt x="60" y="4049"/>
                    </a:cubicBezTo>
                    <a:lnTo>
                      <a:pt x="60" y="3977"/>
                    </a:lnTo>
                    <a:lnTo>
                      <a:pt x="60" y="3751"/>
                    </a:lnTo>
                    <a:cubicBezTo>
                      <a:pt x="60" y="3561"/>
                      <a:pt x="60" y="3299"/>
                      <a:pt x="71" y="2953"/>
                    </a:cubicBezTo>
                    <a:cubicBezTo>
                      <a:pt x="71" y="2270"/>
                      <a:pt x="83" y="1294"/>
                      <a:pt x="95" y="96"/>
                    </a:cubicBezTo>
                    <a:lnTo>
                      <a:pt x="95" y="96"/>
                    </a:lnTo>
                    <a:lnTo>
                      <a:pt x="7513" y="119"/>
                    </a:lnTo>
                    <a:lnTo>
                      <a:pt x="7513" y="119"/>
                    </a:lnTo>
                    <a:lnTo>
                      <a:pt x="7513" y="584"/>
                    </a:lnTo>
                    <a:lnTo>
                      <a:pt x="7513" y="1096"/>
                    </a:lnTo>
                    <a:lnTo>
                      <a:pt x="7513" y="2120"/>
                    </a:lnTo>
                    <a:lnTo>
                      <a:pt x="7513" y="3989"/>
                    </a:lnTo>
                    <a:lnTo>
                      <a:pt x="7513" y="3989"/>
                    </a:lnTo>
                    <a:lnTo>
                      <a:pt x="2167" y="4013"/>
                    </a:lnTo>
                    <a:lnTo>
                      <a:pt x="595" y="4025"/>
                    </a:lnTo>
                    <a:lnTo>
                      <a:pt x="572" y="4025"/>
                    </a:lnTo>
                    <a:lnTo>
                      <a:pt x="2119" y="4037"/>
                    </a:lnTo>
                    <a:lnTo>
                      <a:pt x="7560" y="4073"/>
                    </a:lnTo>
                    <a:lnTo>
                      <a:pt x="7620" y="4073"/>
                    </a:lnTo>
                    <a:lnTo>
                      <a:pt x="7620" y="4049"/>
                    </a:lnTo>
                    <a:lnTo>
                      <a:pt x="7620" y="2120"/>
                    </a:lnTo>
                    <a:lnTo>
                      <a:pt x="7620" y="72"/>
                    </a:lnTo>
                    <a:cubicBezTo>
                      <a:pt x="7630" y="72"/>
                      <a:pt x="7552" y="0"/>
                      <a:pt x="754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9" name="Google Shape;2369;p70"/>
              <p:cNvSpPr/>
              <p:nvPr/>
            </p:nvSpPr>
            <p:spPr>
              <a:xfrm>
                <a:off x="4899974" y="2540237"/>
                <a:ext cx="223729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7" h="108" extrusionOk="0">
                    <a:moveTo>
                      <a:pt x="2608" y="1"/>
                    </a:moveTo>
                    <a:cubicBezTo>
                      <a:pt x="1167" y="1"/>
                      <a:pt x="0" y="24"/>
                      <a:pt x="0" y="48"/>
                    </a:cubicBezTo>
                    <a:cubicBezTo>
                      <a:pt x="0" y="84"/>
                      <a:pt x="1167" y="108"/>
                      <a:pt x="2608" y="108"/>
                    </a:cubicBezTo>
                    <a:cubicBezTo>
                      <a:pt x="4060" y="108"/>
                      <a:pt x="5227" y="84"/>
                      <a:pt x="5227" y="48"/>
                    </a:cubicBezTo>
                    <a:cubicBezTo>
                      <a:pt x="5227" y="24"/>
                      <a:pt x="4060" y="1"/>
                      <a:pt x="26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0" name="Google Shape;2370;p70"/>
              <p:cNvSpPr/>
              <p:nvPr/>
            </p:nvSpPr>
            <p:spPr>
              <a:xfrm>
                <a:off x="4899974" y="2576919"/>
                <a:ext cx="223729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7" h="108" extrusionOk="0">
                    <a:moveTo>
                      <a:pt x="2608" y="1"/>
                    </a:moveTo>
                    <a:cubicBezTo>
                      <a:pt x="1167" y="1"/>
                      <a:pt x="0" y="25"/>
                      <a:pt x="0" y="48"/>
                    </a:cubicBezTo>
                    <a:cubicBezTo>
                      <a:pt x="0" y="84"/>
                      <a:pt x="1167" y="108"/>
                      <a:pt x="2608" y="108"/>
                    </a:cubicBezTo>
                    <a:cubicBezTo>
                      <a:pt x="4060" y="108"/>
                      <a:pt x="5227" y="84"/>
                      <a:pt x="5227" y="48"/>
                    </a:cubicBezTo>
                    <a:cubicBezTo>
                      <a:pt x="5227" y="25"/>
                      <a:pt x="4060" y="1"/>
                      <a:pt x="26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1" name="Google Shape;2371;p70"/>
              <p:cNvSpPr/>
              <p:nvPr/>
            </p:nvSpPr>
            <p:spPr>
              <a:xfrm>
                <a:off x="4771010" y="1047585"/>
                <a:ext cx="322132" cy="170226"/>
              </a:xfrm>
              <a:custGeom>
                <a:avLst/>
                <a:gdLst/>
                <a:ahLst/>
                <a:cxnLst/>
                <a:rect l="l" t="t" r="r" b="b"/>
                <a:pathLst>
                  <a:path w="7526" h="3977" extrusionOk="0">
                    <a:moveTo>
                      <a:pt x="1" y="0"/>
                    </a:moveTo>
                    <a:lnTo>
                      <a:pt x="1" y="3977"/>
                    </a:lnTo>
                    <a:lnTo>
                      <a:pt x="7526" y="3977"/>
                    </a:lnTo>
                    <a:lnTo>
                      <a:pt x="752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2" name="Google Shape;2372;p70"/>
              <p:cNvSpPr/>
              <p:nvPr/>
            </p:nvSpPr>
            <p:spPr>
              <a:xfrm>
                <a:off x="4768485" y="1045017"/>
                <a:ext cx="326711" cy="173821"/>
              </a:xfrm>
              <a:custGeom>
                <a:avLst/>
                <a:gdLst/>
                <a:ahLst/>
                <a:cxnLst/>
                <a:rect l="l" t="t" r="r" b="b"/>
                <a:pathLst>
                  <a:path w="7633" h="4061" extrusionOk="0">
                    <a:moveTo>
                      <a:pt x="7573" y="1"/>
                    </a:moveTo>
                    <a:lnTo>
                      <a:pt x="36" y="13"/>
                    </a:lnTo>
                    <a:lnTo>
                      <a:pt x="0" y="13"/>
                    </a:lnTo>
                    <a:lnTo>
                      <a:pt x="0" y="60"/>
                    </a:lnTo>
                    <a:cubicBezTo>
                      <a:pt x="0" y="1287"/>
                      <a:pt x="12" y="2275"/>
                      <a:pt x="12" y="2989"/>
                    </a:cubicBezTo>
                    <a:lnTo>
                      <a:pt x="12" y="3775"/>
                    </a:lnTo>
                    <a:lnTo>
                      <a:pt x="12" y="3977"/>
                    </a:lnTo>
                    <a:cubicBezTo>
                      <a:pt x="24" y="4001"/>
                      <a:pt x="36" y="4025"/>
                      <a:pt x="60" y="4037"/>
                    </a:cubicBezTo>
                    <a:lnTo>
                      <a:pt x="60" y="3965"/>
                    </a:lnTo>
                    <a:lnTo>
                      <a:pt x="60" y="3739"/>
                    </a:lnTo>
                    <a:cubicBezTo>
                      <a:pt x="60" y="3549"/>
                      <a:pt x="60" y="3287"/>
                      <a:pt x="72" y="2942"/>
                    </a:cubicBezTo>
                    <a:cubicBezTo>
                      <a:pt x="72" y="2258"/>
                      <a:pt x="83" y="1282"/>
                      <a:pt x="95" y="84"/>
                    </a:cubicBezTo>
                    <a:lnTo>
                      <a:pt x="95" y="84"/>
                    </a:lnTo>
                    <a:lnTo>
                      <a:pt x="7525" y="108"/>
                    </a:lnTo>
                    <a:lnTo>
                      <a:pt x="7525" y="108"/>
                    </a:lnTo>
                    <a:lnTo>
                      <a:pt x="7525" y="1084"/>
                    </a:lnTo>
                    <a:lnTo>
                      <a:pt x="7525" y="2096"/>
                    </a:lnTo>
                    <a:lnTo>
                      <a:pt x="7525" y="3978"/>
                    </a:lnTo>
                    <a:lnTo>
                      <a:pt x="7525" y="3978"/>
                    </a:lnTo>
                    <a:lnTo>
                      <a:pt x="2179" y="4001"/>
                    </a:lnTo>
                    <a:lnTo>
                      <a:pt x="608" y="4013"/>
                    </a:lnTo>
                    <a:lnTo>
                      <a:pt x="584" y="4013"/>
                    </a:lnTo>
                    <a:lnTo>
                      <a:pt x="2132" y="4025"/>
                    </a:lnTo>
                    <a:lnTo>
                      <a:pt x="7573" y="4061"/>
                    </a:lnTo>
                    <a:lnTo>
                      <a:pt x="7632" y="4061"/>
                    </a:lnTo>
                    <a:lnTo>
                      <a:pt x="7632" y="4001"/>
                    </a:lnTo>
                    <a:lnTo>
                      <a:pt x="7632" y="2072"/>
                    </a:lnTo>
                    <a:lnTo>
                      <a:pt x="7632" y="60"/>
                    </a:lnTo>
                    <a:lnTo>
                      <a:pt x="7573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3" name="Google Shape;2373;p70"/>
              <p:cNvSpPr/>
              <p:nvPr/>
            </p:nvSpPr>
            <p:spPr>
              <a:xfrm>
                <a:off x="4827595" y="1104641"/>
                <a:ext cx="223771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08" extrusionOk="0">
                    <a:moveTo>
                      <a:pt x="2608" y="1"/>
                    </a:moveTo>
                    <a:cubicBezTo>
                      <a:pt x="1167" y="1"/>
                      <a:pt x="0" y="25"/>
                      <a:pt x="0" y="60"/>
                    </a:cubicBezTo>
                    <a:cubicBezTo>
                      <a:pt x="0" y="84"/>
                      <a:pt x="1167" y="108"/>
                      <a:pt x="2608" y="108"/>
                    </a:cubicBezTo>
                    <a:cubicBezTo>
                      <a:pt x="4060" y="108"/>
                      <a:pt x="5227" y="84"/>
                      <a:pt x="5227" y="60"/>
                    </a:cubicBezTo>
                    <a:cubicBezTo>
                      <a:pt x="5227" y="25"/>
                      <a:pt x="4060" y="1"/>
                      <a:pt x="26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4" name="Google Shape;2374;p70"/>
              <p:cNvSpPr/>
              <p:nvPr/>
            </p:nvSpPr>
            <p:spPr>
              <a:xfrm>
                <a:off x="4827595" y="1141323"/>
                <a:ext cx="223771" cy="5179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21" extrusionOk="0">
                    <a:moveTo>
                      <a:pt x="2608" y="1"/>
                    </a:moveTo>
                    <a:cubicBezTo>
                      <a:pt x="1167" y="1"/>
                      <a:pt x="0" y="25"/>
                      <a:pt x="0" y="61"/>
                    </a:cubicBezTo>
                    <a:cubicBezTo>
                      <a:pt x="0" y="84"/>
                      <a:pt x="1167" y="120"/>
                      <a:pt x="2608" y="120"/>
                    </a:cubicBezTo>
                    <a:cubicBezTo>
                      <a:pt x="4060" y="120"/>
                      <a:pt x="5227" y="84"/>
                      <a:pt x="5227" y="61"/>
                    </a:cubicBezTo>
                    <a:cubicBezTo>
                      <a:pt x="5227" y="25"/>
                      <a:pt x="4060" y="1"/>
                      <a:pt x="26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5" name="Google Shape;2375;p70"/>
              <p:cNvSpPr/>
              <p:nvPr/>
            </p:nvSpPr>
            <p:spPr>
              <a:xfrm>
                <a:off x="4990159" y="1217297"/>
                <a:ext cx="4623" cy="450025"/>
              </a:xfrm>
              <a:custGeom>
                <a:avLst/>
                <a:gdLst/>
                <a:ahLst/>
                <a:cxnLst/>
                <a:rect l="l" t="t" r="r" b="b"/>
                <a:pathLst>
                  <a:path w="108" h="10514" extrusionOk="0">
                    <a:moveTo>
                      <a:pt x="60" y="0"/>
                    </a:moveTo>
                    <a:cubicBezTo>
                      <a:pt x="24" y="0"/>
                      <a:pt x="1" y="2357"/>
                      <a:pt x="1" y="5251"/>
                    </a:cubicBezTo>
                    <a:cubicBezTo>
                      <a:pt x="1" y="8156"/>
                      <a:pt x="24" y="10513"/>
                      <a:pt x="60" y="10513"/>
                    </a:cubicBezTo>
                    <a:cubicBezTo>
                      <a:pt x="84" y="10513"/>
                      <a:pt x="108" y="8156"/>
                      <a:pt x="108" y="5251"/>
                    </a:cubicBezTo>
                    <a:cubicBezTo>
                      <a:pt x="108" y="2346"/>
                      <a:pt x="84" y="0"/>
                      <a:pt x="6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6" name="Google Shape;2376;p70"/>
              <p:cNvSpPr/>
              <p:nvPr/>
            </p:nvSpPr>
            <p:spPr>
              <a:xfrm>
                <a:off x="8507540" y="1486354"/>
                <a:ext cx="326711" cy="174335"/>
              </a:xfrm>
              <a:custGeom>
                <a:avLst/>
                <a:gdLst/>
                <a:ahLst/>
                <a:cxnLst/>
                <a:rect l="l" t="t" r="r" b="b"/>
                <a:pathLst>
                  <a:path w="7633" h="4073" extrusionOk="0">
                    <a:moveTo>
                      <a:pt x="7573" y="0"/>
                    </a:moveTo>
                    <a:lnTo>
                      <a:pt x="36" y="24"/>
                    </a:lnTo>
                    <a:lnTo>
                      <a:pt x="0" y="24"/>
                    </a:lnTo>
                    <a:lnTo>
                      <a:pt x="0" y="60"/>
                    </a:lnTo>
                    <a:cubicBezTo>
                      <a:pt x="0" y="1286"/>
                      <a:pt x="12" y="2286"/>
                      <a:pt x="12" y="2989"/>
                    </a:cubicBezTo>
                    <a:lnTo>
                      <a:pt x="12" y="3775"/>
                    </a:lnTo>
                    <a:lnTo>
                      <a:pt x="12" y="3977"/>
                    </a:lnTo>
                    <a:cubicBezTo>
                      <a:pt x="12" y="4037"/>
                      <a:pt x="48" y="4049"/>
                      <a:pt x="48" y="4049"/>
                    </a:cubicBezTo>
                    <a:cubicBezTo>
                      <a:pt x="48" y="4043"/>
                      <a:pt x="48" y="4037"/>
                      <a:pt x="48" y="4031"/>
                    </a:cubicBezTo>
                    <a:lnTo>
                      <a:pt x="48" y="4031"/>
                    </a:lnTo>
                    <a:cubicBezTo>
                      <a:pt x="60" y="4033"/>
                      <a:pt x="72" y="4034"/>
                      <a:pt x="85" y="4034"/>
                    </a:cubicBezTo>
                    <a:cubicBezTo>
                      <a:pt x="108" y="4034"/>
                      <a:pt x="131" y="4031"/>
                      <a:pt x="155" y="4025"/>
                    </a:cubicBezTo>
                    <a:lnTo>
                      <a:pt x="48" y="4025"/>
                    </a:lnTo>
                    <a:cubicBezTo>
                      <a:pt x="48" y="4005"/>
                      <a:pt x="48" y="3982"/>
                      <a:pt x="48" y="3965"/>
                    </a:cubicBezTo>
                    <a:lnTo>
                      <a:pt x="48" y="3763"/>
                    </a:lnTo>
                    <a:lnTo>
                      <a:pt x="48" y="2953"/>
                    </a:lnTo>
                    <a:cubicBezTo>
                      <a:pt x="48" y="2272"/>
                      <a:pt x="60" y="1300"/>
                      <a:pt x="71" y="108"/>
                    </a:cubicBezTo>
                    <a:lnTo>
                      <a:pt x="71" y="108"/>
                    </a:lnTo>
                    <a:lnTo>
                      <a:pt x="7501" y="119"/>
                    </a:lnTo>
                    <a:lnTo>
                      <a:pt x="7501" y="1096"/>
                    </a:lnTo>
                    <a:lnTo>
                      <a:pt x="7501" y="2120"/>
                    </a:lnTo>
                    <a:lnTo>
                      <a:pt x="7501" y="3989"/>
                    </a:lnTo>
                    <a:lnTo>
                      <a:pt x="7501" y="3989"/>
                    </a:lnTo>
                    <a:lnTo>
                      <a:pt x="2156" y="4013"/>
                    </a:lnTo>
                    <a:lnTo>
                      <a:pt x="596" y="4025"/>
                    </a:lnTo>
                    <a:lnTo>
                      <a:pt x="560" y="4025"/>
                    </a:lnTo>
                    <a:lnTo>
                      <a:pt x="2120" y="4049"/>
                    </a:lnTo>
                    <a:lnTo>
                      <a:pt x="7549" y="4072"/>
                    </a:lnTo>
                    <a:lnTo>
                      <a:pt x="7632" y="4072"/>
                    </a:lnTo>
                    <a:lnTo>
                      <a:pt x="7632" y="4049"/>
                    </a:lnTo>
                    <a:lnTo>
                      <a:pt x="7632" y="2120"/>
                    </a:lnTo>
                    <a:lnTo>
                      <a:pt x="7632" y="60"/>
                    </a:lnTo>
                    <a:lnTo>
                      <a:pt x="7632" y="60"/>
                    </a:lnTo>
                    <a:cubicBezTo>
                      <a:pt x="7632" y="60"/>
                      <a:pt x="7632" y="60"/>
                      <a:pt x="7632" y="60"/>
                    </a:cubicBezTo>
                    <a:lnTo>
                      <a:pt x="7632" y="60"/>
                    </a:lnTo>
                    <a:cubicBezTo>
                      <a:pt x="7627" y="54"/>
                      <a:pt x="7591" y="19"/>
                      <a:pt x="757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7" name="Google Shape;2377;p70"/>
              <p:cNvSpPr/>
              <p:nvPr/>
            </p:nvSpPr>
            <p:spPr>
              <a:xfrm>
                <a:off x="8566137" y="1545978"/>
                <a:ext cx="223771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08" extrusionOk="0">
                    <a:moveTo>
                      <a:pt x="2620" y="1"/>
                    </a:moveTo>
                    <a:cubicBezTo>
                      <a:pt x="1168" y="1"/>
                      <a:pt x="1" y="24"/>
                      <a:pt x="1" y="48"/>
                    </a:cubicBezTo>
                    <a:cubicBezTo>
                      <a:pt x="1" y="84"/>
                      <a:pt x="1168" y="108"/>
                      <a:pt x="2620" y="108"/>
                    </a:cubicBezTo>
                    <a:cubicBezTo>
                      <a:pt x="4061" y="108"/>
                      <a:pt x="5228" y="84"/>
                      <a:pt x="5228" y="48"/>
                    </a:cubicBezTo>
                    <a:cubicBezTo>
                      <a:pt x="5228" y="24"/>
                      <a:pt x="4061" y="1"/>
                      <a:pt x="262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8" name="Google Shape;2378;p70"/>
              <p:cNvSpPr/>
              <p:nvPr/>
            </p:nvSpPr>
            <p:spPr>
              <a:xfrm>
                <a:off x="8566137" y="1582659"/>
                <a:ext cx="223771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08" extrusionOk="0">
                    <a:moveTo>
                      <a:pt x="2620" y="1"/>
                    </a:moveTo>
                    <a:cubicBezTo>
                      <a:pt x="1168" y="1"/>
                      <a:pt x="1" y="25"/>
                      <a:pt x="1" y="60"/>
                    </a:cubicBezTo>
                    <a:cubicBezTo>
                      <a:pt x="1" y="84"/>
                      <a:pt x="1168" y="108"/>
                      <a:pt x="2620" y="108"/>
                    </a:cubicBezTo>
                    <a:cubicBezTo>
                      <a:pt x="4061" y="108"/>
                      <a:pt x="5228" y="84"/>
                      <a:pt x="5228" y="60"/>
                    </a:cubicBezTo>
                    <a:cubicBezTo>
                      <a:pt x="5228" y="25"/>
                      <a:pt x="4061" y="1"/>
                      <a:pt x="262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9" name="Google Shape;2379;p70"/>
              <p:cNvSpPr/>
              <p:nvPr/>
            </p:nvSpPr>
            <p:spPr>
              <a:xfrm>
                <a:off x="7929621" y="3462631"/>
                <a:ext cx="322645" cy="170268"/>
              </a:xfrm>
              <a:custGeom>
                <a:avLst/>
                <a:gdLst/>
                <a:ahLst/>
                <a:cxnLst/>
                <a:rect l="l" t="t" r="r" b="b"/>
                <a:pathLst>
                  <a:path w="7538" h="3978" extrusionOk="0">
                    <a:moveTo>
                      <a:pt x="1" y="1"/>
                    </a:moveTo>
                    <a:lnTo>
                      <a:pt x="1" y="3978"/>
                    </a:lnTo>
                    <a:lnTo>
                      <a:pt x="7537" y="3978"/>
                    </a:lnTo>
                    <a:lnTo>
                      <a:pt x="7537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0" name="Google Shape;2380;p70"/>
              <p:cNvSpPr/>
              <p:nvPr/>
            </p:nvSpPr>
            <p:spPr>
              <a:xfrm>
                <a:off x="7926582" y="3459078"/>
                <a:ext cx="326711" cy="175362"/>
              </a:xfrm>
              <a:custGeom>
                <a:avLst/>
                <a:gdLst/>
                <a:ahLst/>
                <a:cxnLst/>
                <a:rect l="l" t="t" r="r" b="b"/>
                <a:pathLst>
                  <a:path w="7633" h="4097" extrusionOk="0">
                    <a:moveTo>
                      <a:pt x="7573" y="0"/>
                    </a:moveTo>
                    <a:lnTo>
                      <a:pt x="36" y="12"/>
                    </a:lnTo>
                    <a:lnTo>
                      <a:pt x="0" y="12"/>
                    </a:lnTo>
                    <a:lnTo>
                      <a:pt x="0" y="60"/>
                    </a:lnTo>
                    <a:cubicBezTo>
                      <a:pt x="0" y="1286"/>
                      <a:pt x="12" y="2275"/>
                      <a:pt x="12" y="2977"/>
                    </a:cubicBezTo>
                    <a:cubicBezTo>
                      <a:pt x="12" y="3310"/>
                      <a:pt x="12" y="3584"/>
                      <a:pt x="24" y="3775"/>
                    </a:cubicBezTo>
                    <a:lnTo>
                      <a:pt x="24" y="3977"/>
                    </a:lnTo>
                    <a:cubicBezTo>
                      <a:pt x="36" y="4001"/>
                      <a:pt x="48" y="4037"/>
                      <a:pt x="72" y="4061"/>
                    </a:cubicBezTo>
                    <a:cubicBezTo>
                      <a:pt x="72" y="4037"/>
                      <a:pt x="72" y="4013"/>
                      <a:pt x="72" y="3989"/>
                    </a:cubicBezTo>
                    <a:lnTo>
                      <a:pt x="72" y="3775"/>
                    </a:lnTo>
                    <a:lnTo>
                      <a:pt x="72" y="2977"/>
                    </a:lnTo>
                    <a:cubicBezTo>
                      <a:pt x="72" y="2293"/>
                      <a:pt x="83" y="1318"/>
                      <a:pt x="95" y="120"/>
                    </a:cubicBezTo>
                    <a:lnTo>
                      <a:pt x="95" y="120"/>
                    </a:lnTo>
                    <a:lnTo>
                      <a:pt x="7525" y="143"/>
                    </a:lnTo>
                    <a:lnTo>
                      <a:pt x="7525" y="143"/>
                    </a:lnTo>
                    <a:lnTo>
                      <a:pt x="7525" y="2132"/>
                    </a:lnTo>
                    <a:lnTo>
                      <a:pt x="7525" y="4013"/>
                    </a:lnTo>
                    <a:lnTo>
                      <a:pt x="2179" y="4037"/>
                    </a:lnTo>
                    <a:lnTo>
                      <a:pt x="619" y="4049"/>
                    </a:lnTo>
                    <a:lnTo>
                      <a:pt x="596" y="4049"/>
                    </a:lnTo>
                    <a:lnTo>
                      <a:pt x="2143" y="4061"/>
                    </a:lnTo>
                    <a:lnTo>
                      <a:pt x="7573" y="4096"/>
                    </a:lnTo>
                    <a:lnTo>
                      <a:pt x="7632" y="4096"/>
                    </a:lnTo>
                    <a:lnTo>
                      <a:pt x="7632" y="4037"/>
                    </a:lnTo>
                    <a:lnTo>
                      <a:pt x="7632" y="2108"/>
                    </a:lnTo>
                    <a:lnTo>
                      <a:pt x="7632" y="60"/>
                    </a:lnTo>
                    <a:lnTo>
                      <a:pt x="7573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1" name="Google Shape;2381;p70"/>
              <p:cNvSpPr/>
              <p:nvPr/>
            </p:nvSpPr>
            <p:spPr>
              <a:xfrm>
                <a:off x="7986205" y="3519729"/>
                <a:ext cx="223771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08" extrusionOk="0">
                    <a:moveTo>
                      <a:pt x="2620" y="0"/>
                    </a:moveTo>
                    <a:cubicBezTo>
                      <a:pt x="1179" y="0"/>
                      <a:pt x="0" y="24"/>
                      <a:pt x="0" y="60"/>
                    </a:cubicBezTo>
                    <a:cubicBezTo>
                      <a:pt x="0" y="84"/>
                      <a:pt x="1179" y="107"/>
                      <a:pt x="2620" y="107"/>
                    </a:cubicBezTo>
                    <a:cubicBezTo>
                      <a:pt x="4060" y="107"/>
                      <a:pt x="5227" y="84"/>
                      <a:pt x="5227" y="60"/>
                    </a:cubicBezTo>
                    <a:cubicBezTo>
                      <a:pt x="5227" y="24"/>
                      <a:pt x="4060" y="0"/>
                      <a:pt x="26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2" name="Google Shape;2382;p70"/>
              <p:cNvSpPr/>
              <p:nvPr/>
            </p:nvSpPr>
            <p:spPr>
              <a:xfrm>
                <a:off x="7986205" y="3556411"/>
                <a:ext cx="223771" cy="5136"/>
              </a:xfrm>
              <a:custGeom>
                <a:avLst/>
                <a:gdLst/>
                <a:ahLst/>
                <a:cxnLst/>
                <a:rect l="l" t="t" r="r" b="b"/>
                <a:pathLst>
                  <a:path w="5228" h="120" extrusionOk="0">
                    <a:moveTo>
                      <a:pt x="2620" y="1"/>
                    </a:moveTo>
                    <a:cubicBezTo>
                      <a:pt x="1179" y="1"/>
                      <a:pt x="0" y="24"/>
                      <a:pt x="0" y="60"/>
                    </a:cubicBezTo>
                    <a:cubicBezTo>
                      <a:pt x="0" y="84"/>
                      <a:pt x="1179" y="120"/>
                      <a:pt x="2620" y="120"/>
                    </a:cubicBezTo>
                    <a:cubicBezTo>
                      <a:pt x="4060" y="120"/>
                      <a:pt x="5227" y="84"/>
                      <a:pt x="5227" y="60"/>
                    </a:cubicBezTo>
                    <a:cubicBezTo>
                      <a:pt x="5227" y="24"/>
                      <a:pt x="4060" y="1"/>
                      <a:pt x="262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3" name="Google Shape;2383;p70"/>
              <p:cNvSpPr/>
              <p:nvPr/>
            </p:nvSpPr>
            <p:spPr>
              <a:xfrm>
                <a:off x="5998714" y="437093"/>
                <a:ext cx="327225" cy="174292"/>
              </a:xfrm>
              <a:custGeom>
                <a:avLst/>
                <a:gdLst/>
                <a:ahLst/>
                <a:cxnLst/>
                <a:rect l="l" t="t" r="r" b="b"/>
                <a:pathLst>
                  <a:path w="7645" h="4072" extrusionOk="0">
                    <a:moveTo>
                      <a:pt x="7569" y="0"/>
                    </a:moveTo>
                    <a:cubicBezTo>
                      <a:pt x="7568" y="0"/>
                      <a:pt x="7572" y="5"/>
                      <a:pt x="7579" y="11"/>
                    </a:cubicBezTo>
                    <a:lnTo>
                      <a:pt x="7579" y="11"/>
                    </a:lnTo>
                    <a:lnTo>
                      <a:pt x="7584" y="11"/>
                    </a:lnTo>
                    <a:cubicBezTo>
                      <a:pt x="7574" y="3"/>
                      <a:pt x="7570" y="0"/>
                      <a:pt x="7569" y="0"/>
                    </a:cubicBezTo>
                    <a:close/>
                    <a:moveTo>
                      <a:pt x="7579" y="11"/>
                    </a:moveTo>
                    <a:lnTo>
                      <a:pt x="48" y="23"/>
                    </a:lnTo>
                    <a:lnTo>
                      <a:pt x="0" y="23"/>
                    </a:lnTo>
                    <a:lnTo>
                      <a:pt x="0" y="71"/>
                    </a:lnTo>
                    <a:cubicBezTo>
                      <a:pt x="12" y="1297"/>
                      <a:pt x="24" y="2297"/>
                      <a:pt x="36" y="2988"/>
                    </a:cubicBezTo>
                    <a:cubicBezTo>
                      <a:pt x="36" y="3333"/>
                      <a:pt x="36" y="3595"/>
                      <a:pt x="36" y="3786"/>
                    </a:cubicBezTo>
                    <a:lnTo>
                      <a:pt x="36" y="3988"/>
                    </a:lnTo>
                    <a:cubicBezTo>
                      <a:pt x="48" y="4012"/>
                      <a:pt x="60" y="4036"/>
                      <a:pt x="71" y="4048"/>
                    </a:cubicBezTo>
                    <a:lnTo>
                      <a:pt x="71" y="3976"/>
                    </a:lnTo>
                    <a:lnTo>
                      <a:pt x="71" y="3750"/>
                    </a:lnTo>
                    <a:cubicBezTo>
                      <a:pt x="71" y="3560"/>
                      <a:pt x="71" y="3298"/>
                      <a:pt x="83" y="2952"/>
                    </a:cubicBezTo>
                    <a:cubicBezTo>
                      <a:pt x="83" y="2269"/>
                      <a:pt x="95" y="1293"/>
                      <a:pt x="107" y="95"/>
                    </a:cubicBezTo>
                    <a:lnTo>
                      <a:pt x="107" y="95"/>
                    </a:lnTo>
                    <a:lnTo>
                      <a:pt x="7537" y="118"/>
                    </a:lnTo>
                    <a:lnTo>
                      <a:pt x="7537" y="118"/>
                    </a:lnTo>
                    <a:lnTo>
                      <a:pt x="7537" y="2107"/>
                    </a:lnTo>
                    <a:lnTo>
                      <a:pt x="7537" y="3988"/>
                    </a:lnTo>
                    <a:lnTo>
                      <a:pt x="2191" y="4012"/>
                    </a:lnTo>
                    <a:lnTo>
                      <a:pt x="631" y="4024"/>
                    </a:lnTo>
                    <a:lnTo>
                      <a:pt x="607" y="4024"/>
                    </a:lnTo>
                    <a:lnTo>
                      <a:pt x="2155" y="4036"/>
                    </a:lnTo>
                    <a:lnTo>
                      <a:pt x="7584" y="4072"/>
                    </a:lnTo>
                    <a:lnTo>
                      <a:pt x="7644" y="4072"/>
                    </a:lnTo>
                    <a:lnTo>
                      <a:pt x="7644" y="4048"/>
                    </a:lnTo>
                    <a:lnTo>
                      <a:pt x="7644" y="2119"/>
                    </a:lnTo>
                    <a:lnTo>
                      <a:pt x="7644" y="1107"/>
                    </a:lnTo>
                    <a:lnTo>
                      <a:pt x="7644" y="595"/>
                    </a:lnTo>
                    <a:lnTo>
                      <a:pt x="7644" y="71"/>
                    </a:lnTo>
                    <a:lnTo>
                      <a:pt x="7644" y="71"/>
                    </a:lnTo>
                    <a:cubicBezTo>
                      <a:pt x="7644" y="72"/>
                      <a:pt x="7645" y="72"/>
                      <a:pt x="7645" y="72"/>
                    </a:cubicBezTo>
                    <a:cubicBezTo>
                      <a:pt x="7645" y="72"/>
                      <a:pt x="7644" y="72"/>
                      <a:pt x="7644" y="71"/>
                    </a:cubicBezTo>
                    <a:lnTo>
                      <a:pt x="7644" y="71"/>
                    </a:lnTo>
                    <a:lnTo>
                      <a:pt x="7644" y="71"/>
                    </a:lnTo>
                    <a:cubicBezTo>
                      <a:pt x="7638" y="66"/>
                      <a:pt x="7598" y="30"/>
                      <a:pt x="7579" y="1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4" name="Google Shape;2384;p70"/>
              <p:cNvSpPr/>
              <p:nvPr/>
            </p:nvSpPr>
            <p:spPr>
              <a:xfrm>
                <a:off x="6058338" y="497188"/>
                <a:ext cx="223729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7" h="108" extrusionOk="0">
                    <a:moveTo>
                      <a:pt x="2619" y="1"/>
                    </a:moveTo>
                    <a:cubicBezTo>
                      <a:pt x="1167" y="1"/>
                      <a:pt x="0" y="24"/>
                      <a:pt x="0" y="48"/>
                    </a:cubicBezTo>
                    <a:cubicBezTo>
                      <a:pt x="0" y="84"/>
                      <a:pt x="1167" y="108"/>
                      <a:pt x="2619" y="108"/>
                    </a:cubicBezTo>
                    <a:cubicBezTo>
                      <a:pt x="4060" y="108"/>
                      <a:pt x="5227" y="84"/>
                      <a:pt x="5227" y="48"/>
                    </a:cubicBezTo>
                    <a:cubicBezTo>
                      <a:pt x="5227" y="24"/>
                      <a:pt x="4060" y="1"/>
                      <a:pt x="261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5" name="Google Shape;2385;p70"/>
              <p:cNvSpPr/>
              <p:nvPr/>
            </p:nvSpPr>
            <p:spPr>
              <a:xfrm>
                <a:off x="6058338" y="533870"/>
                <a:ext cx="223729" cy="4623"/>
              </a:xfrm>
              <a:custGeom>
                <a:avLst/>
                <a:gdLst/>
                <a:ahLst/>
                <a:cxnLst/>
                <a:rect l="l" t="t" r="r" b="b"/>
                <a:pathLst>
                  <a:path w="5227" h="108" extrusionOk="0">
                    <a:moveTo>
                      <a:pt x="2619" y="1"/>
                    </a:moveTo>
                    <a:cubicBezTo>
                      <a:pt x="1167" y="1"/>
                      <a:pt x="0" y="25"/>
                      <a:pt x="0" y="48"/>
                    </a:cubicBezTo>
                    <a:cubicBezTo>
                      <a:pt x="0" y="84"/>
                      <a:pt x="1167" y="108"/>
                      <a:pt x="2619" y="108"/>
                    </a:cubicBezTo>
                    <a:cubicBezTo>
                      <a:pt x="4060" y="108"/>
                      <a:pt x="5227" y="84"/>
                      <a:pt x="5227" y="48"/>
                    </a:cubicBezTo>
                    <a:cubicBezTo>
                      <a:pt x="5227" y="25"/>
                      <a:pt x="4060" y="1"/>
                      <a:pt x="261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6" name="Google Shape;2386;p70"/>
              <p:cNvSpPr/>
              <p:nvPr/>
            </p:nvSpPr>
            <p:spPr>
              <a:xfrm>
                <a:off x="8434134" y="1659105"/>
                <a:ext cx="245686" cy="40834"/>
              </a:xfrm>
              <a:custGeom>
                <a:avLst/>
                <a:gdLst/>
                <a:ahLst/>
                <a:cxnLst/>
                <a:rect l="l" t="t" r="r" b="b"/>
                <a:pathLst>
                  <a:path w="5740" h="954" extrusionOk="0">
                    <a:moveTo>
                      <a:pt x="5704" y="1"/>
                    </a:moveTo>
                    <a:cubicBezTo>
                      <a:pt x="5680" y="84"/>
                      <a:pt x="5680" y="155"/>
                      <a:pt x="5680" y="239"/>
                    </a:cubicBezTo>
                    <a:cubicBezTo>
                      <a:pt x="5680" y="409"/>
                      <a:pt x="5680" y="612"/>
                      <a:pt x="5660" y="857"/>
                    </a:cubicBezTo>
                    <a:lnTo>
                      <a:pt x="5660" y="857"/>
                    </a:lnTo>
                    <a:cubicBezTo>
                      <a:pt x="5067" y="845"/>
                      <a:pt x="4228" y="834"/>
                      <a:pt x="3299" y="834"/>
                    </a:cubicBezTo>
                    <a:cubicBezTo>
                      <a:pt x="2382" y="834"/>
                      <a:pt x="1561" y="834"/>
                      <a:pt x="965" y="858"/>
                    </a:cubicBezTo>
                    <a:lnTo>
                      <a:pt x="263" y="870"/>
                    </a:lnTo>
                    <a:cubicBezTo>
                      <a:pt x="168" y="870"/>
                      <a:pt x="84" y="882"/>
                      <a:pt x="1" y="894"/>
                    </a:cubicBezTo>
                    <a:cubicBezTo>
                      <a:pt x="84" y="906"/>
                      <a:pt x="168" y="917"/>
                      <a:pt x="263" y="917"/>
                    </a:cubicBezTo>
                    <a:lnTo>
                      <a:pt x="965" y="941"/>
                    </a:lnTo>
                    <a:cubicBezTo>
                      <a:pt x="1561" y="941"/>
                      <a:pt x="2382" y="953"/>
                      <a:pt x="3299" y="953"/>
                    </a:cubicBezTo>
                    <a:cubicBezTo>
                      <a:pt x="4252" y="953"/>
                      <a:pt x="5109" y="953"/>
                      <a:pt x="5704" y="929"/>
                    </a:cubicBezTo>
                    <a:lnTo>
                      <a:pt x="5740" y="929"/>
                    </a:lnTo>
                    <a:lnTo>
                      <a:pt x="5740" y="894"/>
                    </a:lnTo>
                    <a:cubicBezTo>
                      <a:pt x="5740" y="632"/>
                      <a:pt x="5728" y="417"/>
                      <a:pt x="5728" y="239"/>
                    </a:cubicBezTo>
                    <a:cubicBezTo>
                      <a:pt x="5728" y="155"/>
                      <a:pt x="5716" y="84"/>
                      <a:pt x="570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7" name="Google Shape;2387;p70"/>
              <p:cNvSpPr/>
              <p:nvPr/>
            </p:nvSpPr>
            <p:spPr>
              <a:xfrm>
                <a:off x="6203567" y="609801"/>
                <a:ext cx="96348" cy="525486"/>
              </a:xfrm>
              <a:custGeom>
                <a:avLst/>
                <a:gdLst/>
                <a:ahLst/>
                <a:cxnLst/>
                <a:rect l="l" t="t" r="r" b="b"/>
                <a:pathLst>
                  <a:path w="2251" h="12277" extrusionOk="0">
                    <a:moveTo>
                      <a:pt x="155" y="1"/>
                    </a:moveTo>
                    <a:cubicBezTo>
                      <a:pt x="143" y="96"/>
                      <a:pt x="131" y="191"/>
                      <a:pt x="131" y="298"/>
                    </a:cubicBezTo>
                    <a:cubicBezTo>
                      <a:pt x="131" y="501"/>
                      <a:pt x="107" y="763"/>
                      <a:pt x="96" y="1096"/>
                    </a:cubicBezTo>
                    <a:cubicBezTo>
                      <a:pt x="72" y="1811"/>
                      <a:pt x="36" y="2787"/>
                      <a:pt x="0" y="3918"/>
                    </a:cubicBezTo>
                    <a:cubicBezTo>
                      <a:pt x="131" y="4632"/>
                      <a:pt x="286" y="5418"/>
                      <a:pt x="465" y="6240"/>
                    </a:cubicBezTo>
                    <a:cubicBezTo>
                      <a:pt x="858" y="7930"/>
                      <a:pt x="1286" y="9442"/>
                      <a:pt x="1643" y="10526"/>
                    </a:cubicBezTo>
                    <a:cubicBezTo>
                      <a:pt x="1810" y="11062"/>
                      <a:pt x="1965" y="11502"/>
                      <a:pt x="2072" y="11800"/>
                    </a:cubicBezTo>
                    <a:lnTo>
                      <a:pt x="2191" y="12145"/>
                    </a:lnTo>
                    <a:cubicBezTo>
                      <a:pt x="2203" y="12193"/>
                      <a:pt x="2227" y="12240"/>
                      <a:pt x="2251" y="12276"/>
                    </a:cubicBezTo>
                    <a:cubicBezTo>
                      <a:pt x="2251" y="12240"/>
                      <a:pt x="2239" y="12193"/>
                      <a:pt x="2227" y="12157"/>
                    </a:cubicBezTo>
                    <a:cubicBezTo>
                      <a:pt x="2203" y="12062"/>
                      <a:pt x="2167" y="11943"/>
                      <a:pt x="2120" y="11800"/>
                    </a:cubicBezTo>
                    <a:lnTo>
                      <a:pt x="1727" y="10514"/>
                    </a:lnTo>
                    <a:cubicBezTo>
                      <a:pt x="1405" y="9431"/>
                      <a:pt x="977" y="7918"/>
                      <a:pt x="596" y="6228"/>
                    </a:cubicBezTo>
                    <a:cubicBezTo>
                      <a:pt x="405" y="5418"/>
                      <a:pt x="250" y="4632"/>
                      <a:pt x="107" y="3930"/>
                    </a:cubicBezTo>
                    <a:cubicBezTo>
                      <a:pt x="131" y="2787"/>
                      <a:pt x="155" y="1811"/>
                      <a:pt x="167" y="1108"/>
                    </a:cubicBezTo>
                    <a:lnTo>
                      <a:pt x="167" y="298"/>
                    </a:lnTo>
                    <a:cubicBezTo>
                      <a:pt x="167" y="191"/>
                      <a:pt x="167" y="96"/>
                      <a:pt x="15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8" name="Google Shape;2388;p70"/>
              <p:cNvSpPr/>
              <p:nvPr/>
            </p:nvSpPr>
            <p:spPr>
              <a:xfrm>
                <a:off x="7639676" y="3556411"/>
                <a:ext cx="273166" cy="5136"/>
              </a:xfrm>
              <a:custGeom>
                <a:avLst/>
                <a:gdLst/>
                <a:ahLst/>
                <a:cxnLst/>
                <a:rect l="l" t="t" r="r" b="b"/>
                <a:pathLst>
                  <a:path w="6382" h="120" extrusionOk="0">
                    <a:moveTo>
                      <a:pt x="3191" y="1"/>
                    </a:moveTo>
                    <a:cubicBezTo>
                      <a:pt x="1429" y="1"/>
                      <a:pt x="0" y="24"/>
                      <a:pt x="0" y="60"/>
                    </a:cubicBezTo>
                    <a:cubicBezTo>
                      <a:pt x="0" y="84"/>
                      <a:pt x="1429" y="120"/>
                      <a:pt x="3191" y="120"/>
                    </a:cubicBezTo>
                    <a:cubicBezTo>
                      <a:pt x="4953" y="120"/>
                      <a:pt x="6382" y="84"/>
                      <a:pt x="6382" y="60"/>
                    </a:cubicBezTo>
                    <a:cubicBezTo>
                      <a:pt x="6382" y="24"/>
                      <a:pt x="4953" y="1"/>
                      <a:pt x="319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389" name="Google Shape;2389;p70"/>
            <p:cNvSpPr/>
            <p:nvPr/>
          </p:nvSpPr>
          <p:spPr>
            <a:xfrm>
              <a:off x="4756525" y="4476034"/>
              <a:ext cx="3763436" cy="4684"/>
            </a:xfrm>
            <a:custGeom>
              <a:avLst/>
              <a:gdLst/>
              <a:ahLst/>
              <a:cxnLst/>
              <a:rect l="l" t="t" r="r" b="b"/>
              <a:pathLst>
                <a:path w="96418" h="120" extrusionOk="0">
                  <a:moveTo>
                    <a:pt x="48209" y="0"/>
                  </a:moveTo>
                  <a:cubicBezTo>
                    <a:pt x="21586" y="0"/>
                    <a:pt x="0" y="36"/>
                    <a:pt x="0" y="60"/>
                  </a:cubicBezTo>
                  <a:cubicBezTo>
                    <a:pt x="0" y="95"/>
                    <a:pt x="21586" y="119"/>
                    <a:pt x="48209" y="119"/>
                  </a:cubicBezTo>
                  <a:cubicBezTo>
                    <a:pt x="74831" y="119"/>
                    <a:pt x="96417" y="95"/>
                    <a:pt x="96417" y="60"/>
                  </a:cubicBezTo>
                  <a:cubicBezTo>
                    <a:pt x="96417" y="36"/>
                    <a:pt x="74843" y="0"/>
                    <a:pt x="48209" y="0"/>
                  </a:cubicBezTo>
                  <a:close/>
                </a:path>
              </a:pathLst>
            </a:custGeom>
            <a:solidFill>
              <a:srgbClr val="2540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90" name="Google Shape;2390;p70"/>
            <p:cNvGrpSpPr/>
            <p:nvPr/>
          </p:nvGrpSpPr>
          <p:grpSpPr>
            <a:xfrm>
              <a:off x="6505524" y="1565054"/>
              <a:ext cx="1085064" cy="3041959"/>
              <a:chOff x="5388175" y="3074113"/>
              <a:chExt cx="694975" cy="1948350"/>
            </a:xfrm>
          </p:grpSpPr>
          <p:sp>
            <p:nvSpPr>
              <p:cNvPr id="2391" name="Google Shape;2391;p70"/>
              <p:cNvSpPr/>
              <p:nvPr/>
            </p:nvSpPr>
            <p:spPr>
              <a:xfrm>
                <a:off x="5388175" y="3484513"/>
                <a:ext cx="122675" cy="150950"/>
              </a:xfrm>
              <a:custGeom>
                <a:avLst/>
                <a:gdLst/>
                <a:ahLst/>
                <a:cxnLst/>
                <a:rect l="l" t="t" r="r" b="b"/>
                <a:pathLst>
                  <a:path w="4907" h="6038" extrusionOk="0">
                    <a:moveTo>
                      <a:pt x="120" y="1"/>
                    </a:moveTo>
                    <a:cubicBezTo>
                      <a:pt x="1" y="167"/>
                      <a:pt x="13" y="394"/>
                      <a:pt x="144" y="548"/>
                    </a:cubicBezTo>
                    <a:lnTo>
                      <a:pt x="1025" y="1691"/>
                    </a:lnTo>
                    <a:lnTo>
                      <a:pt x="787" y="1846"/>
                    </a:lnTo>
                    <a:cubicBezTo>
                      <a:pt x="596" y="1989"/>
                      <a:pt x="525" y="2239"/>
                      <a:pt x="620" y="2453"/>
                    </a:cubicBezTo>
                    <a:lnTo>
                      <a:pt x="656" y="2537"/>
                    </a:lnTo>
                    <a:lnTo>
                      <a:pt x="382" y="2906"/>
                    </a:lnTo>
                    <a:cubicBezTo>
                      <a:pt x="299" y="3025"/>
                      <a:pt x="310" y="3192"/>
                      <a:pt x="418" y="3287"/>
                    </a:cubicBezTo>
                    <a:lnTo>
                      <a:pt x="2049" y="4894"/>
                    </a:lnTo>
                    <a:lnTo>
                      <a:pt x="3918" y="6037"/>
                    </a:lnTo>
                    <a:lnTo>
                      <a:pt x="4906" y="4620"/>
                    </a:lnTo>
                    <a:lnTo>
                      <a:pt x="4644" y="3525"/>
                    </a:lnTo>
                    <a:lnTo>
                      <a:pt x="3680" y="2144"/>
                    </a:lnTo>
                    <a:lnTo>
                      <a:pt x="3347" y="1691"/>
                    </a:lnTo>
                    <a:lnTo>
                      <a:pt x="2382" y="1715"/>
                    </a:lnTo>
                    <a:lnTo>
                      <a:pt x="120" y="1"/>
                    </a:lnTo>
                    <a:close/>
                  </a:path>
                </a:pathLst>
              </a:custGeom>
              <a:solidFill>
                <a:srgbClr val="B788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2" name="Google Shape;2392;p70"/>
              <p:cNvSpPr/>
              <p:nvPr/>
            </p:nvSpPr>
            <p:spPr>
              <a:xfrm>
                <a:off x="5403375" y="3526788"/>
                <a:ext cx="30675" cy="33375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335" extrusionOk="0">
                    <a:moveTo>
                      <a:pt x="369" y="0"/>
                    </a:moveTo>
                    <a:lnTo>
                      <a:pt x="369" y="0"/>
                    </a:lnTo>
                    <a:cubicBezTo>
                      <a:pt x="441" y="119"/>
                      <a:pt x="512" y="227"/>
                      <a:pt x="607" y="322"/>
                    </a:cubicBezTo>
                    <a:lnTo>
                      <a:pt x="893" y="655"/>
                    </a:lnTo>
                    <a:cubicBezTo>
                      <a:pt x="988" y="786"/>
                      <a:pt x="1119" y="917"/>
                      <a:pt x="1095" y="1084"/>
                    </a:cubicBezTo>
                    <a:cubicBezTo>
                      <a:pt x="1072" y="1155"/>
                      <a:pt x="1012" y="1203"/>
                      <a:pt x="941" y="1215"/>
                    </a:cubicBezTo>
                    <a:cubicBezTo>
                      <a:pt x="913" y="1224"/>
                      <a:pt x="886" y="1228"/>
                      <a:pt x="859" y="1228"/>
                    </a:cubicBezTo>
                    <a:cubicBezTo>
                      <a:pt x="815" y="1228"/>
                      <a:pt x="771" y="1218"/>
                      <a:pt x="726" y="1203"/>
                    </a:cubicBezTo>
                    <a:cubicBezTo>
                      <a:pt x="595" y="1143"/>
                      <a:pt x="464" y="1084"/>
                      <a:pt x="345" y="1000"/>
                    </a:cubicBezTo>
                    <a:cubicBezTo>
                      <a:pt x="238" y="929"/>
                      <a:pt x="119" y="858"/>
                      <a:pt x="0" y="810"/>
                    </a:cubicBezTo>
                    <a:lnTo>
                      <a:pt x="0" y="810"/>
                    </a:lnTo>
                    <a:cubicBezTo>
                      <a:pt x="83" y="917"/>
                      <a:pt x="191" y="1000"/>
                      <a:pt x="310" y="1072"/>
                    </a:cubicBezTo>
                    <a:cubicBezTo>
                      <a:pt x="429" y="1155"/>
                      <a:pt x="560" y="1227"/>
                      <a:pt x="691" y="1298"/>
                    </a:cubicBezTo>
                    <a:cubicBezTo>
                      <a:pt x="752" y="1321"/>
                      <a:pt x="814" y="1334"/>
                      <a:pt x="875" y="1334"/>
                    </a:cubicBezTo>
                    <a:cubicBezTo>
                      <a:pt x="909" y="1334"/>
                      <a:pt x="943" y="1330"/>
                      <a:pt x="976" y="1322"/>
                    </a:cubicBezTo>
                    <a:cubicBezTo>
                      <a:pt x="1095" y="1298"/>
                      <a:pt x="1179" y="1215"/>
                      <a:pt x="1203" y="1108"/>
                    </a:cubicBezTo>
                    <a:cubicBezTo>
                      <a:pt x="1226" y="1000"/>
                      <a:pt x="1203" y="881"/>
                      <a:pt x="1131" y="798"/>
                    </a:cubicBezTo>
                    <a:cubicBezTo>
                      <a:pt x="1084" y="727"/>
                      <a:pt x="1036" y="655"/>
                      <a:pt x="964" y="596"/>
                    </a:cubicBezTo>
                    <a:lnTo>
                      <a:pt x="667" y="274"/>
                    </a:lnTo>
                    <a:cubicBezTo>
                      <a:pt x="583" y="167"/>
                      <a:pt x="488" y="72"/>
                      <a:pt x="369" y="0"/>
                    </a:cubicBezTo>
                    <a:close/>
                  </a:path>
                </a:pathLst>
              </a:custGeom>
              <a:solidFill>
                <a:srgbClr val="AA65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3" name="Google Shape;2393;p70"/>
              <p:cNvSpPr/>
              <p:nvPr/>
            </p:nvSpPr>
            <p:spPr>
              <a:xfrm>
                <a:off x="5397400" y="3548813"/>
                <a:ext cx="31000" cy="30825"/>
              </a:xfrm>
              <a:custGeom>
                <a:avLst/>
                <a:gdLst/>
                <a:ahLst/>
                <a:cxnLst/>
                <a:rect l="l" t="t" r="r" b="b"/>
                <a:pathLst>
                  <a:path w="1240" h="1233" extrusionOk="0">
                    <a:moveTo>
                      <a:pt x="311" y="0"/>
                    </a:moveTo>
                    <a:lnTo>
                      <a:pt x="311" y="0"/>
                    </a:lnTo>
                    <a:cubicBezTo>
                      <a:pt x="406" y="96"/>
                      <a:pt x="513" y="179"/>
                      <a:pt x="620" y="262"/>
                    </a:cubicBezTo>
                    <a:cubicBezTo>
                      <a:pt x="727" y="358"/>
                      <a:pt x="822" y="465"/>
                      <a:pt x="918" y="584"/>
                    </a:cubicBezTo>
                    <a:cubicBezTo>
                      <a:pt x="965" y="643"/>
                      <a:pt x="1013" y="703"/>
                      <a:pt x="1061" y="774"/>
                    </a:cubicBezTo>
                    <a:cubicBezTo>
                      <a:pt x="1108" y="846"/>
                      <a:pt x="1120" y="929"/>
                      <a:pt x="1096" y="1001"/>
                    </a:cubicBezTo>
                    <a:cubicBezTo>
                      <a:pt x="1049" y="1072"/>
                      <a:pt x="989" y="1108"/>
                      <a:pt x="906" y="1120"/>
                    </a:cubicBezTo>
                    <a:cubicBezTo>
                      <a:pt x="834" y="1120"/>
                      <a:pt x="751" y="1108"/>
                      <a:pt x="692" y="1072"/>
                    </a:cubicBezTo>
                    <a:cubicBezTo>
                      <a:pt x="561" y="1001"/>
                      <a:pt x="441" y="929"/>
                      <a:pt x="334" y="834"/>
                    </a:cubicBezTo>
                    <a:cubicBezTo>
                      <a:pt x="239" y="739"/>
                      <a:pt x="120" y="655"/>
                      <a:pt x="1" y="608"/>
                    </a:cubicBezTo>
                    <a:lnTo>
                      <a:pt x="1" y="608"/>
                    </a:lnTo>
                    <a:cubicBezTo>
                      <a:pt x="1" y="608"/>
                      <a:pt x="96" y="727"/>
                      <a:pt x="287" y="893"/>
                    </a:cubicBezTo>
                    <a:cubicBezTo>
                      <a:pt x="394" y="1001"/>
                      <a:pt x="513" y="1096"/>
                      <a:pt x="644" y="1167"/>
                    </a:cubicBezTo>
                    <a:cubicBezTo>
                      <a:pt x="709" y="1211"/>
                      <a:pt x="784" y="1232"/>
                      <a:pt x="859" y="1232"/>
                    </a:cubicBezTo>
                    <a:cubicBezTo>
                      <a:pt x="988" y="1232"/>
                      <a:pt x="1116" y="1169"/>
                      <a:pt x="1192" y="1048"/>
                    </a:cubicBezTo>
                    <a:cubicBezTo>
                      <a:pt x="1239" y="941"/>
                      <a:pt x="1215" y="822"/>
                      <a:pt x="1156" y="727"/>
                    </a:cubicBezTo>
                    <a:cubicBezTo>
                      <a:pt x="1108" y="655"/>
                      <a:pt x="1061" y="584"/>
                      <a:pt x="989" y="512"/>
                    </a:cubicBezTo>
                    <a:cubicBezTo>
                      <a:pt x="894" y="393"/>
                      <a:pt x="787" y="298"/>
                      <a:pt x="668" y="203"/>
                    </a:cubicBezTo>
                    <a:cubicBezTo>
                      <a:pt x="561" y="108"/>
                      <a:pt x="441" y="36"/>
                      <a:pt x="311" y="0"/>
                    </a:cubicBezTo>
                    <a:close/>
                  </a:path>
                </a:pathLst>
              </a:custGeom>
              <a:solidFill>
                <a:srgbClr val="AA65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4" name="Google Shape;2394;p70"/>
              <p:cNvSpPr/>
              <p:nvPr/>
            </p:nvSpPr>
            <p:spPr>
              <a:xfrm>
                <a:off x="5427475" y="3527388"/>
                <a:ext cx="36625" cy="56875"/>
              </a:xfrm>
              <a:custGeom>
                <a:avLst/>
                <a:gdLst/>
                <a:ahLst/>
                <a:cxnLst/>
                <a:rect l="l" t="t" r="r" b="b"/>
                <a:pathLst>
                  <a:path w="1465" h="2275" extrusionOk="0">
                    <a:moveTo>
                      <a:pt x="0" y="0"/>
                    </a:moveTo>
                    <a:lnTo>
                      <a:pt x="0" y="60"/>
                    </a:lnTo>
                    <a:cubicBezTo>
                      <a:pt x="24" y="238"/>
                      <a:pt x="120" y="405"/>
                      <a:pt x="262" y="512"/>
                    </a:cubicBezTo>
                    <a:cubicBezTo>
                      <a:pt x="417" y="631"/>
                      <a:pt x="608" y="703"/>
                      <a:pt x="798" y="738"/>
                    </a:cubicBezTo>
                    <a:cubicBezTo>
                      <a:pt x="870" y="750"/>
                      <a:pt x="938" y="756"/>
                      <a:pt x="1007" y="756"/>
                    </a:cubicBezTo>
                    <a:cubicBezTo>
                      <a:pt x="1038" y="756"/>
                      <a:pt x="1070" y="755"/>
                      <a:pt x="1103" y="752"/>
                    </a:cubicBezTo>
                    <a:lnTo>
                      <a:pt x="1103" y="752"/>
                    </a:lnTo>
                    <a:cubicBezTo>
                      <a:pt x="1007" y="937"/>
                      <a:pt x="967" y="1137"/>
                      <a:pt x="977" y="1346"/>
                    </a:cubicBezTo>
                    <a:cubicBezTo>
                      <a:pt x="977" y="1536"/>
                      <a:pt x="1013" y="1738"/>
                      <a:pt x="1108" y="1905"/>
                    </a:cubicBezTo>
                    <a:cubicBezTo>
                      <a:pt x="1167" y="2024"/>
                      <a:pt x="1251" y="2119"/>
                      <a:pt x="1346" y="2203"/>
                    </a:cubicBezTo>
                    <a:cubicBezTo>
                      <a:pt x="1417" y="2262"/>
                      <a:pt x="1465" y="2274"/>
                      <a:pt x="1465" y="2274"/>
                    </a:cubicBezTo>
                    <a:cubicBezTo>
                      <a:pt x="1358" y="2155"/>
                      <a:pt x="1251" y="2024"/>
                      <a:pt x="1179" y="1881"/>
                    </a:cubicBezTo>
                    <a:cubicBezTo>
                      <a:pt x="1108" y="1715"/>
                      <a:pt x="1072" y="1524"/>
                      <a:pt x="1084" y="1346"/>
                    </a:cubicBezTo>
                    <a:cubicBezTo>
                      <a:pt x="1072" y="1119"/>
                      <a:pt x="1132" y="905"/>
                      <a:pt x="1251" y="715"/>
                    </a:cubicBezTo>
                    <a:lnTo>
                      <a:pt x="1334" y="607"/>
                    </a:lnTo>
                    <a:lnTo>
                      <a:pt x="1334" y="607"/>
                    </a:lnTo>
                    <a:lnTo>
                      <a:pt x="1203" y="631"/>
                    </a:lnTo>
                    <a:cubicBezTo>
                      <a:pt x="1138" y="637"/>
                      <a:pt x="1075" y="640"/>
                      <a:pt x="1013" y="640"/>
                    </a:cubicBezTo>
                    <a:cubicBezTo>
                      <a:pt x="950" y="640"/>
                      <a:pt x="887" y="637"/>
                      <a:pt x="822" y="631"/>
                    </a:cubicBezTo>
                    <a:cubicBezTo>
                      <a:pt x="643" y="595"/>
                      <a:pt x="477" y="524"/>
                      <a:pt x="334" y="429"/>
                    </a:cubicBezTo>
                    <a:cubicBezTo>
                      <a:pt x="227" y="344"/>
                      <a:pt x="150" y="220"/>
                      <a:pt x="109" y="93"/>
                    </a:cubicBezTo>
                    <a:lnTo>
                      <a:pt x="109" y="93"/>
                    </a:lnTo>
                    <a:cubicBezTo>
                      <a:pt x="416" y="82"/>
                      <a:pt x="679" y="71"/>
                      <a:pt x="858" y="60"/>
                    </a:cubicBezTo>
                    <a:cubicBezTo>
                      <a:pt x="965" y="60"/>
                      <a:pt x="1060" y="48"/>
                      <a:pt x="1155" y="24"/>
                    </a:cubicBezTo>
                    <a:cubicBezTo>
                      <a:pt x="1060" y="0"/>
                      <a:pt x="953" y="0"/>
                      <a:pt x="858" y="0"/>
                    </a:cubicBezTo>
                    <a:close/>
                  </a:path>
                </a:pathLst>
              </a:custGeom>
              <a:solidFill>
                <a:srgbClr val="AA65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5" name="Google Shape;2395;p70"/>
              <p:cNvSpPr/>
              <p:nvPr/>
            </p:nvSpPr>
            <p:spPr>
              <a:xfrm>
                <a:off x="5680175" y="3157988"/>
                <a:ext cx="28025" cy="180400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7216" extrusionOk="0">
                    <a:moveTo>
                      <a:pt x="608" y="1"/>
                    </a:moveTo>
                    <a:cubicBezTo>
                      <a:pt x="596" y="1"/>
                      <a:pt x="584" y="24"/>
                      <a:pt x="549" y="72"/>
                    </a:cubicBezTo>
                    <a:cubicBezTo>
                      <a:pt x="501" y="132"/>
                      <a:pt x="477" y="215"/>
                      <a:pt x="453" y="286"/>
                    </a:cubicBezTo>
                    <a:cubicBezTo>
                      <a:pt x="382" y="572"/>
                      <a:pt x="406" y="858"/>
                      <a:pt x="513" y="1132"/>
                    </a:cubicBezTo>
                    <a:cubicBezTo>
                      <a:pt x="620" y="1477"/>
                      <a:pt x="858" y="1834"/>
                      <a:pt x="953" y="2275"/>
                    </a:cubicBezTo>
                    <a:cubicBezTo>
                      <a:pt x="1001" y="2513"/>
                      <a:pt x="989" y="2751"/>
                      <a:pt x="906" y="2965"/>
                    </a:cubicBezTo>
                    <a:cubicBezTo>
                      <a:pt x="811" y="3215"/>
                      <a:pt x="691" y="3441"/>
                      <a:pt x="549" y="3656"/>
                    </a:cubicBezTo>
                    <a:cubicBezTo>
                      <a:pt x="406" y="3882"/>
                      <a:pt x="287" y="4120"/>
                      <a:pt x="179" y="4370"/>
                    </a:cubicBezTo>
                    <a:cubicBezTo>
                      <a:pt x="1" y="4823"/>
                      <a:pt x="25" y="5335"/>
                      <a:pt x="251" y="5763"/>
                    </a:cubicBezTo>
                    <a:cubicBezTo>
                      <a:pt x="346" y="5942"/>
                      <a:pt x="465" y="6097"/>
                      <a:pt x="608" y="6228"/>
                    </a:cubicBezTo>
                    <a:cubicBezTo>
                      <a:pt x="727" y="6347"/>
                      <a:pt x="822" y="6466"/>
                      <a:pt x="906" y="6597"/>
                    </a:cubicBezTo>
                    <a:cubicBezTo>
                      <a:pt x="977" y="6692"/>
                      <a:pt x="1013" y="6799"/>
                      <a:pt x="1025" y="6918"/>
                    </a:cubicBezTo>
                    <a:cubicBezTo>
                      <a:pt x="1037" y="7013"/>
                      <a:pt x="1025" y="7120"/>
                      <a:pt x="989" y="7216"/>
                    </a:cubicBezTo>
                    <a:cubicBezTo>
                      <a:pt x="989" y="7216"/>
                      <a:pt x="1013" y="7192"/>
                      <a:pt x="1037" y="7120"/>
                    </a:cubicBezTo>
                    <a:cubicBezTo>
                      <a:pt x="1072" y="7049"/>
                      <a:pt x="1084" y="6978"/>
                      <a:pt x="1084" y="6906"/>
                    </a:cubicBezTo>
                    <a:cubicBezTo>
                      <a:pt x="1072" y="6775"/>
                      <a:pt x="1037" y="6656"/>
                      <a:pt x="977" y="6549"/>
                    </a:cubicBezTo>
                    <a:cubicBezTo>
                      <a:pt x="894" y="6406"/>
                      <a:pt x="787" y="6275"/>
                      <a:pt x="680" y="6168"/>
                    </a:cubicBezTo>
                    <a:cubicBezTo>
                      <a:pt x="549" y="6025"/>
                      <a:pt x="430" y="5870"/>
                      <a:pt x="346" y="5704"/>
                    </a:cubicBezTo>
                    <a:cubicBezTo>
                      <a:pt x="251" y="5513"/>
                      <a:pt x="191" y="5299"/>
                      <a:pt x="179" y="5085"/>
                    </a:cubicBezTo>
                    <a:cubicBezTo>
                      <a:pt x="168" y="4858"/>
                      <a:pt x="203" y="4620"/>
                      <a:pt x="299" y="4394"/>
                    </a:cubicBezTo>
                    <a:cubicBezTo>
                      <a:pt x="394" y="4156"/>
                      <a:pt x="525" y="3930"/>
                      <a:pt x="668" y="3715"/>
                    </a:cubicBezTo>
                    <a:cubicBezTo>
                      <a:pt x="811" y="3489"/>
                      <a:pt x="930" y="3251"/>
                      <a:pt x="1025" y="3001"/>
                    </a:cubicBezTo>
                    <a:cubicBezTo>
                      <a:pt x="1108" y="2751"/>
                      <a:pt x="1120" y="2489"/>
                      <a:pt x="1072" y="2239"/>
                    </a:cubicBezTo>
                    <a:cubicBezTo>
                      <a:pt x="965" y="1763"/>
                      <a:pt x="715" y="1417"/>
                      <a:pt x="596" y="1084"/>
                    </a:cubicBezTo>
                    <a:cubicBezTo>
                      <a:pt x="477" y="834"/>
                      <a:pt x="453" y="560"/>
                      <a:pt x="501" y="286"/>
                    </a:cubicBezTo>
                    <a:cubicBezTo>
                      <a:pt x="525" y="191"/>
                      <a:pt x="560" y="96"/>
                      <a:pt x="608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6" name="Google Shape;2396;p70"/>
              <p:cNvSpPr/>
              <p:nvPr/>
            </p:nvSpPr>
            <p:spPr>
              <a:xfrm>
                <a:off x="5861150" y="3203413"/>
                <a:ext cx="68500" cy="107600"/>
              </a:xfrm>
              <a:custGeom>
                <a:avLst/>
                <a:gdLst/>
                <a:ahLst/>
                <a:cxnLst/>
                <a:rect l="l" t="t" r="r" b="b"/>
                <a:pathLst>
                  <a:path w="2740" h="4304" extrusionOk="0">
                    <a:moveTo>
                      <a:pt x="1180" y="0"/>
                    </a:moveTo>
                    <a:cubicBezTo>
                      <a:pt x="982" y="0"/>
                      <a:pt x="785" y="29"/>
                      <a:pt x="596" y="89"/>
                    </a:cubicBezTo>
                    <a:lnTo>
                      <a:pt x="1" y="3601"/>
                    </a:lnTo>
                    <a:cubicBezTo>
                      <a:pt x="144" y="4006"/>
                      <a:pt x="513" y="4280"/>
                      <a:pt x="930" y="4303"/>
                    </a:cubicBezTo>
                    <a:cubicBezTo>
                      <a:pt x="942" y="4304"/>
                      <a:pt x="953" y="4304"/>
                      <a:pt x="965" y="4304"/>
                    </a:cubicBezTo>
                    <a:cubicBezTo>
                      <a:pt x="1380" y="4304"/>
                      <a:pt x="1758" y="4104"/>
                      <a:pt x="2001" y="3779"/>
                    </a:cubicBezTo>
                    <a:cubicBezTo>
                      <a:pt x="2251" y="3446"/>
                      <a:pt x="2358" y="3017"/>
                      <a:pt x="2299" y="2601"/>
                    </a:cubicBezTo>
                    <a:cubicBezTo>
                      <a:pt x="2263" y="2422"/>
                      <a:pt x="2251" y="2244"/>
                      <a:pt x="2263" y="2053"/>
                    </a:cubicBezTo>
                    <a:cubicBezTo>
                      <a:pt x="2299" y="1791"/>
                      <a:pt x="2513" y="1589"/>
                      <a:pt x="2585" y="1339"/>
                    </a:cubicBezTo>
                    <a:cubicBezTo>
                      <a:pt x="2739" y="874"/>
                      <a:pt x="2430" y="374"/>
                      <a:pt x="1989" y="160"/>
                    </a:cubicBezTo>
                    <a:cubicBezTo>
                      <a:pt x="1733" y="56"/>
                      <a:pt x="1456" y="0"/>
                      <a:pt x="1180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7" name="Google Shape;2397;p70"/>
              <p:cNvSpPr/>
              <p:nvPr/>
            </p:nvSpPr>
            <p:spPr>
              <a:xfrm>
                <a:off x="5690300" y="3141313"/>
                <a:ext cx="41400" cy="202450"/>
              </a:xfrm>
              <a:custGeom>
                <a:avLst/>
                <a:gdLst/>
                <a:ahLst/>
                <a:cxnLst/>
                <a:rect l="l" t="t" r="r" b="b"/>
                <a:pathLst>
                  <a:path w="1656" h="8098" extrusionOk="0">
                    <a:moveTo>
                      <a:pt x="1203" y="1"/>
                    </a:moveTo>
                    <a:lnTo>
                      <a:pt x="441" y="370"/>
                    </a:lnTo>
                    <a:cubicBezTo>
                      <a:pt x="1" y="775"/>
                      <a:pt x="120" y="1346"/>
                      <a:pt x="298" y="1739"/>
                    </a:cubicBezTo>
                    <a:cubicBezTo>
                      <a:pt x="477" y="2120"/>
                      <a:pt x="691" y="2525"/>
                      <a:pt x="667" y="2954"/>
                    </a:cubicBezTo>
                    <a:cubicBezTo>
                      <a:pt x="644" y="3382"/>
                      <a:pt x="394" y="3763"/>
                      <a:pt x="239" y="4180"/>
                    </a:cubicBezTo>
                    <a:cubicBezTo>
                      <a:pt x="60" y="4704"/>
                      <a:pt x="72" y="5287"/>
                      <a:pt x="275" y="5799"/>
                    </a:cubicBezTo>
                    <a:cubicBezTo>
                      <a:pt x="429" y="6192"/>
                      <a:pt x="691" y="6525"/>
                      <a:pt x="846" y="6906"/>
                    </a:cubicBezTo>
                    <a:cubicBezTo>
                      <a:pt x="1001" y="7287"/>
                      <a:pt x="1037" y="7776"/>
                      <a:pt x="775" y="8097"/>
                    </a:cubicBezTo>
                    <a:cubicBezTo>
                      <a:pt x="1013" y="8061"/>
                      <a:pt x="1215" y="7918"/>
                      <a:pt x="1322" y="7704"/>
                    </a:cubicBezTo>
                    <a:cubicBezTo>
                      <a:pt x="1429" y="7502"/>
                      <a:pt x="1477" y="7276"/>
                      <a:pt x="1489" y="7037"/>
                    </a:cubicBezTo>
                    <a:cubicBezTo>
                      <a:pt x="1513" y="6156"/>
                      <a:pt x="1144" y="5287"/>
                      <a:pt x="1298" y="4418"/>
                    </a:cubicBezTo>
                    <a:cubicBezTo>
                      <a:pt x="1382" y="3918"/>
                      <a:pt x="1656" y="3442"/>
                      <a:pt x="1644" y="2930"/>
                    </a:cubicBezTo>
                    <a:cubicBezTo>
                      <a:pt x="1644" y="2418"/>
                      <a:pt x="1370" y="1953"/>
                      <a:pt x="1179" y="1465"/>
                    </a:cubicBezTo>
                    <a:cubicBezTo>
                      <a:pt x="989" y="989"/>
                      <a:pt x="894" y="406"/>
                      <a:pt x="1203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8" name="Google Shape;2398;p70"/>
              <p:cNvSpPr/>
              <p:nvPr/>
            </p:nvSpPr>
            <p:spPr>
              <a:xfrm>
                <a:off x="5689125" y="3108588"/>
                <a:ext cx="68175" cy="60725"/>
              </a:xfrm>
              <a:custGeom>
                <a:avLst/>
                <a:gdLst/>
                <a:ahLst/>
                <a:cxnLst/>
                <a:rect l="l" t="t" r="r" b="b"/>
                <a:pathLst>
                  <a:path w="2727" h="2429" extrusionOk="0">
                    <a:moveTo>
                      <a:pt x="1776" y="1"/>
                    </a:moveTo>
                    <a:cubicBezTo>
                      <a:pt x="1696" y="1"/>
                      <a:pt x="1615" y="12"/>
                      <a:pt x="1536" y="36"/>
                    </a:cubicBezTo>
                    <a:lnTo>
                      <a:pt x="1619" y="72"/>
                    </a:lnTo>
                    <a:cubicBezTo>
                      <a:pt x="1084" y="95"/>
                      <a:pt x="595" y="369"/>
                      <a:pt x="298" y="798"/>
                    </a:cubicBezTo>
                    <a:cubicBezTo>
                      <a:pt x="0" y="1262"/>
                      <a:pt x="72" y="1857"/>
                      <a:pt x="476" y="2227"/>
                    </a:cubicBezTo>
                    <a:cubicBezTo>
                      <a:pt x="662" y="2367"/>
                      <a:pt x="887" y="2428"/>
                      <a:pt x="1120" y="2428"/>
                    </a:cubicBezTo>
                    <a:cubicBezTo>
                      <a:pt x="1380" y="2428"/>
                      <a:pt x="1649" y="2352"/>
                      <a:pt x="1881" y="2227"/>
                    </a:cubicBezTo>
                    <a:cubicBezTo>
                      <a:pt x="2203" y="2048"/>
                      <a:pt x="2453" y="1774"/>
                      <a:pt x="2596" y="1429"/>
                    </a:cubicBezTo>
                    <a:cubicBezTo>
                      <a:pt x="2727" y="1084"/>
                      <a:pt x="2691" y="691"/>
                      <a:pt x="2488" y="381"/>
                    </a:cubicBezTo>
                    <a:cubicBezTo>
                      <a:pt x="2322" y="140"/>
                      <a:pt x="2054" y="1"/>
                      <a:pt x="1776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9" name="Google Shape;2399;p70"/>
              <p:cNvSpPr/>
              <p:nvPr/>
            </p:nvSpPr>
            <p:spPr>
              <a:xfrm>
                <a:off x="5719175" y="3074113"/>
                <a:ext cx="190225" cy="184200"/>
              </a:xfrm>
              <a:custGeom>
                <a:avLst/>
                <a:gdLst/>
                <a:ahLst/>
                <a:cxnLst/>
                <a:rect l="l" t="t" r="r" b="b"/>
                <a:pathLst>
                  <a:path w="7609" h="7368" extrusionOk="0">
                    <a:moveTo>
                      <a:pt x="2455" y="1"/>
                    </a:moveTo>
                    <a:cubicBezTo>
                      <a:pt x="2130" y="1"/>
                      <a:pt x="1805" y="43"/>
                      <a:pt x="1489" y="129"/>
                    </a:cubicBezTo>
                    <a:cubicBezTo>
                      <a:pt x="834" y="308"/>
                      <a:pt x="286" y="760"/>
                      <a:pt x="1" y="1379"/>
                    </a:cubicBezTo>
                    <a:lnTo>
                      <a:pt x="6275" y="7368"/>
                    </a:lnTo>
                    <a:cubicBezTo>
                      <a:pt x="6085" y="7035"/>
                      <a:pt x="6775" y="6630"/>
                      <a:pt x="6942" y="6261"/>
                    </a:cubicBezTo>
                    <a:cubicBezTo>
                      <a:pt x="7097" y="5903"/>
                      <a:pt x="6990" y="5499"/>
                      <a:pt x="7168" y="5141"/>
                    </a:cubicBezTo>
                    <a:cubicBezTo>
                      <a:pt x="7585" y="4332"/>
                      <a:pt x="7609" y="3713"/>
                      <a:pt x="7347" y="2832"/>
                    </a:cubicBezTo>
                    <a:cubicBezTo>
                      <a:pt x="7216" y="2367"/>
                      <a:pt x="6966" y="1939"/>
                      <a:pt x="6632" y="1593"/>
                    </a:cubicBezTo>
                    <a:cubicBezTo>
                      <a:pt x="6251" y="1272"/>
                      <a:pt x="5823" y="1022"/>
                      <a:pt x="5370" y="855"/>
                    </a:cubicBezTo>
                    <a:cubicBezTo>
                      <a:pt x="4763" y="558"/>
                      <a:pt x="4132" y="319"/>
                      <a:pt x="3489" y="141"/>
                    </a:cubicBezTo>
                    <a:cubicBezTo>
                      <a:pt x="3151" y="49"/>
                      <a:pt x="2803" y="1"/>
                      <a:pt x="2455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0" name="Google Shape;2400;p70"/>
              <p:cNvSpPr/>
              <p:nvPr/>
            </p:nvSpPr>
            <p:spPr>
              <a:xfrm>
                <a:off x="5704000" y="3102763"/>
                <a:ext cx="163425" cy="278800"/>
              </a:xfrm>
              <a:custGeom>
                <a:avLst/>
                <a:gdLst/>
                <a:ahLst/>
                <a:cxnLst/>
                <a:rect l="l" t="t" r="r" b="b"/>
                <a:pathLst>
                  <a:path w="6537" h="11152" extrusionOk="0">
                    <a:moveTo>
                      <a:pt x="2066" y="0"/>
                    </a:moveTo>
                    <a:cubicBezTo>
                      <a:pt x="952" y="0"/>
                      <a:pt x="212" y="1387"/>
                      <a:pt x="143" y="2543"/>
                    </a:cubicBezTo>
                    <a:cubicBezTo>
                      <a:pt x="48" y="3865"/>
                      <a:pt x="0" y="5484"/>
                      <a:pt x="155" y="6472"/>
                    </a:cubicBezTo>
                    <a:cubicBezTo>
                      <a:pt x="465" y="8460"/>
                      <a:pt x="1989" y="8722"/>
                      <a:pt x="1989" y="8722"/>
                    </a:cubicBezTo>
                    <a:cubicBezTo>
                      <a:pt x="1989" y="8722"/>
                      <a:pt x="1989" y="9377"/>
                      <a:pt x="2013" y="11151"/>
                    </a:cubicBezTo>
                    <a:lnTo>
                      <a:pt x="6537" y="11151"/>
                    </a:lnTo>
                    <a:lnTo>
                      <a:pt x="6537" y="1674"/>
                    </a:lnTo>
                    <a:cubicBezTo>
                      <a:pt x="6537" y="1305"/>
                      <a:pt x="6275" y="995"/>
                      <a:pt x="5906" y="959"/>
                    </a:cubicBezTo>
                    <a:lnTo>
                      <a:pt x="2203" y="7"/>
                    </a:lnTo>
                    <a:cubicBezTo>
                      <a:pt x="2157" y="2"/>
                      <a:pt x="2111" y="0"/>
                      <a:pt x="2066" y="0"/>
                    </a:cubicBezTo>
                    <a:close/>
                  </a:path>
                </a:pathLst>
              </a:custGeom>
              <a:solidFill>
                <a:srgbClr val="B788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1" name="Google Shape;2401;p70"/>
              <p:cNvSpPr/>
              <p:nvPr/>
            </p:nvSpPr>
            <p:spPr>
              <a:xfrm>
                <a:off x="5718575" y="3194588"/>
                <a:ext cx="12825" cy="11975"/>
              </a:xfrm>
              <a:custGeom>
                <a:avLst/>
                <a:gdLst/>
                <a:ahLst/>
                <a:cxnLst/>
                <a:rect l="l" t="t" r="r" b="b"/>
                <a:pathLst>
                  <a:path w="513" h="479" extrusionOk="0">
                    <a:moveTo>
                      <a:pt x="243" y="0"/>
                    </a:moveTo>
                    <a:cubicBezTo>
                      <a:pt x="120" y="0"/>
                      <a:pt x="12" y="103"/>
                      <a:pt x="1" y="227"/>
                    </a:cubicBezTo>
                    <a:cubicBezTo>
                      <a:pt x="1" y="358"/>
                      <a:pt x="108" y="477"/>
                      <a:pt x="251" y="477"/>
                    </a:cubicBezTo>
                    <a:cubicBezTo>
                      <a:pt x="258" y="478"/>
                      <a:pt x="266" y="478"/>
                      <a:pt x="273" y="478"/>
                    </a:cubicBezTo>
                    <a:cubicBezTo>
                      <a:pt x="395" y="478"/>
                      <a:pt x="502" y="387"/>
                      <a:pt x="513" y="263"/>
                    </a:cubicBezTo>
                    <a:cubicBezTo>
                      <a:pt x="513" y="120"/>
                      <a:pt x="406" y="13"/>
                      <a:pt x="263" y="1"/>
                    </a:cubicBezTo>
                    <a:cubicBezTo>
                      <a:pt x="256" y="0"/>
                      <a:pt x="249" y="0"/>
                      <a:pt x="24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2" name="Google Shape;2402;p70"/>
              <p:cNvSpPr/>
              <p:nvPr/>
            </p:nvSpPr>
            <p:spPr>
              <a:xfrm>
                <a:off x="5715900" y="3177338"/>
                <a:ext cx="26225" cy="7025"/>
              </a:xfrm>
              <a:custGeom>
                <a:avLst/>
                <a:gdLst/>
                <a:ahLst/>
                <a:cxnLst/>
                <a:rect l="l" t="t" r="r" b="b"/>
                <a:pathLst>
                  <a:path w="1049" h="281" extrusionOk="0">
                    <a:moveTo>
                      <a:pt x="513" y="0"/>
                    </a:moveTo>
                    <a:cubicBezTo>
                      <a:pt x="370" y="0"/>
                      <a:pt x="227" y="48"/>
                      <a:pt x="108" y="131"/>
                    </a:cubicBezTo>
                    <a:cubicBezTo>
                      <a:pt x="24" y="203"/>
                      <a:pt x="1" y="262"/>
                      <a:pt x="13" y="274"/>
                    </a:cubicBezTo>
                    <a:cubicBezTo>
                      <a:pt x="17" y="278"/>
                      <a:pt x="22" y="280"/>
                      <a:pt x="30" y="280"/>
                    </a:cubicBezTo>
                    <a:cubicBezTo>
                      <a:pt x="92" y="280"/>
                      <a:pt x="269" y="167"/>
                      <a:pt x="513" y="167"/>
                    </a:cubicBezTo>
                    <a:cubicBezTo>
                      <a:pt x="764" y="167"/>
                      <a:pt x="955" y="277"/>
                      <a:pt x="1003" y="277"/>
                    </a:cubicBezTo>
                    <a:cubicBezTo>
                      <a:pt x="1007" y="277"/>
                      <a:pt x="1011" y="276"/>
                      <a:pt x="1013" y="274"/>
                    </a:cubicBezTo>
                    <a:cubicBezTo>
                      <a:pt x="1048" y="239"/>
                      <a:pt x="1001" y="191"/>
                      <a:pt x="917" y="131"/>
                    </a:cubicBezTo>
                    <a:cubicBezTo>
                      <a:pt x="798" y="48"/>
                      <a:pt x="655" y="0"/>
                      <a:pt x="51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3" name="Google Shape;2403;p70"/>
              <p:cNvSpPr/>
              <p:nvPr/>
            </p:nvSpPr>
            <p:spPr>
              <a:xfrm>
                <a:off x="5783475" y="3194588"/>
                <a:ext cx="12825" cy="11975"/>
              </a:xfrm>
              <a:custGeom>
                <a:avLst/>
                <a:gdLst/>
                <a:ahLst/>
                <a:cxnLst/>
                <a:rect l="l" t="t" r="r" b="b"/>
                <a:pathLst>
                  <a:path w="513" h="479" extrusionOk="0">
                    <a:moveTo>
                      <a:pt x="242" y="0"/>
                    </a:moveTo>
                    <a:cubicBezTo>
                      <a:pt x="119" y="0"/>
                      <a:pt x="12" y="103"/>
                      <a:pt x="0" y="227"/>
                    </a:cubicBezTo>
                    <a:cubicBezTo>
                      <a:pt x="0" y="358"/>
                      <a:pt x="108" y="477"/>
                      <a:pt x="250" y="477"/>
                    </a:cubicBezTo>
                    <a:cubicBezTo>
                      <a:pt x="258" y="478"/>
                      <a:pt x="265" y="478"/>
                      <a:pt x="272" y="478"/>
                    </a:cubicBezTo>
                    <a:cubicBezTo>
                      <a:pt x="394" y="478"/>
                      <a:pt x="501" y="387"/>
                      <a:pt x="512" y="263"/>
                    </a:cubicBezTo>
                    <a:cubicBezTo>
                      <a:pt x="512" y="120"/>
                      <a:pt x="405" y="13"/>
                      <a:pt x="262" y="1"/>
                    </a:cubicBezTo>
                    <a:cubicBezTo>
                      <a:pt x="256" y="0"/>
                      <a:pt x="249" y="0"/>
                      <a:pt x="24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4" name="Google Shape;2404;p70"/>
              <p:cNvSpPr/>
              <p:nvPr/>
            </p:nvSpPr>
            <p:spPr>
              <a:xfrm>
                <a:off x="5783175" y="3182088"/>
                <a:ext cx="26225" cy="6750"/>
              </a:xfrm>
              <a:custGeom>
                <a:avLst/>
                <a:gdLst/>
                <a:ahLst/>
                <a:cxnLst/>
                <a:rect l="l" t="t" r="r" b="b"/>
                <a:pathLst>
                  <a:path w="1049" h="270" extrusionOk="0">
                    <a:moveTo>
                      <a:pt x="512" y="1"/>
                    </a:moveTo>
                    <a:cubicBezTo>
                      <a:pt x="370" y="1"/>
                      <a:pt x="239" y="49"/>
                      <a:pt x="120" y="132"/>
                    </a:cubicBezTo>
                    <a:cubicBezTo>
                      <a:pt x="36" y="191"/>
                      <a:pt x="0" y="251"/>
                      <a:pt x="24" y="263"/>
                    </a:cubicBezTo>
                    <a:cubicBezTo>
                      <a:pt x="27" y="267"/>
                      <a:pt x="32" y="269"/>
                      <a:pt x="38" y="269"/>
                    </a:cubicBezTo>
                    <a:cubicBezTo>
                      <a:pt x="92" y="269"/>
                      <a:pt x="270" y="156"/>
                      <a:pt x="524" y="156"/>
                    </a:cubicBezTo>
                    <a:cubicBezTo>
                      <a:pt x="765" y="166"/>
                      <a:pt x="951" y="269"/>
                      <a:pt x="1008" y="269"/>
                    </a:cubicBezTo>
                    <a:cubicBezTo>
                      <a:pt x="1016" y="269"/>
                      <a:pt x="1022" y="267"/>
                      <a:pt x="1024" y="263"/>
                    </a:cubicBezTo>
                    <a:cubicBezTo>
                      <a:pt x="1048" y="239"/>
                      <a:pt x="1012" y="191"/>
                      <a:pt x="917" y="132"/>
                    </a:cubicBezTo>
                    <a:cubicBezTo>
                      <a:pt x="798" y="49"/>
                      <a:pt x="655" y="1"/>
                      <a:pt x="51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5" name="Google Shape;2405;p70"/>
              <p:cNvSpPr/>
              <p:nvPr/>
            </p:nvSpPr>
            <p:spPr>
              <a:xfrm>
                <a:off x="5740900" y="3182388"/>
                <a:ext cx="21175" cy="57625"/>
              </a:xfrm>
              <a:custGeom>
                <a:avLst/>
                <a:gdLst/>
                <a:ahLst/>
                <a:cxnLst/>
                <a:rect l="l" t="t" r="r" b="b"/>
                <a:pathLst>
                  <a:path w="847" h="2305" extrusionOk="0">
                    <a:moveTo>
                      <a:pt x="846" y="1"/>
                    </a:moveTo>
                    <a:lnTo>
                      <a:pt x="846" y="1"/>
                    </a:lnTo>
                    <a:cubicBezTo>
                      <a:pt x="620" y="441"/>
                      <a:pt x="417" y="894"/>
                      <a:pt x="263" y="1358"/>
                    </a:cubicBezTo>
                    <a:cubicBezTo>
                      <a:pt x="191" y="1549"/>
                      <a:pt x="132" y="1727"/>
                      <a:pt x="60" y="1894"/>
                    </a:cubicBezTo>
                    <a:cubicBezTo>
                      <a:pt x="25" y="1977"/>
                      <a:pt x="1" y="2073"/>
                      <a:pt x="25" y="2168"/>
                    </a:cubicBezTo>
                    <a:cubicBezTo>
                      <a:pt x="48" y="2215"/>
                      <a:pt x="84" y="2251"/>
                      <a:pt x="144" y="2275"/>
                    </a:cubicBezTo>
                    <a:cubicBezTo>
                      <a:pt x="179" y="2287"/>
                      <a:pt x="215" y="2287"/>
                      <a:pt x="263" y="2287"/>
                    </a:cubicBezTo>
                    <a:cubicBezTo>
                      <a:pt x="334" y="2299"/>
                      <a:pt x="409" y="2305"/>
                      <a:pt x="483" y="2305"/>
                    </a:cubicBezTo>
                    <a:cubicBezTo>
                      <a:pt x="557" y="2305"/>
                      <a:pt x="632" y="2299"/>
                      <a:pt x="703" y="2287"/>
                    </a:cubicBezTo>
                    <a:cubicBezTo>
                      <a:pt x="560" y="2239"/>
                      <a:pt x="417" y="2215"/>
                      <a:pt x="263" y="2204"/>
                    </a:cubicBezTo>
                    <a:cubicBezTo>
                      <a:pt x="191" y="2204"/>
                      <a:pt x="132" y="2192"/>
                      <a:pt x="120" y="2144"/>
                    </a:cubicBezTo>
                    <a:cubicBezTo>
                      <a:pt x="108" y="2061"/>
                      <a:pt x="132" y="1989"/>
                      <a:pt x="167" y="1930"/>
                    </a:cubicBezTo>
                    <a:lnTo>
                      <a:pt x="370" y="1394"/>
                    </a:lnTo>
                    <a:cubicBezTo>
                      <a:pt x="572" y="941"/>
                      <a:pt x="727" y="477"/>
                      <a:pt x="84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6" name="Google Shape;2406;p70"/>
              <p:cNvSpPr/>
              <p:nvPr/>
            </p:nvSpPr>
            <p:spPr>
              <a:xfrm>
                <a:off x="5753700" y="3303238"/>
                <a:ext cx="66700" cy="29650"/>
              </a:xfrm>
              <a:custGeom>
                <a:avLst/>
                <a:gdLst/>
                <a:ahLst/>
                <a:cxnLst/>
                <a:rect l="l" t="t" r="r" b="b"/>
                <a:pathLst>
                  <a:path w="2668" h="1186" extrusionOk="0">
                    <a:moveTo>
                      <a:pt x="2668" y="1"/>
                    </a:moveTo>
                    <a:cubicBezTo>
                      <a:pt x="1877" y="466"/>
                      <a:pt x="985" y="704"/>
                      <a:pt x="68" y="704"/>
                    </a:cubicBezTo>
                    <a:cubicBezTo>
                      <a:pt x="46" y="704"/>
                      <a:pt x="23" y="704"/>
                      <a:pt x="1" y="703"/>
                    </a:cubicBezTo>
                    <a:lnTo>
                      <a:pt x="1" y="1168"/>
                    </a:lnTo>
                    <a:cubicBezTo>
                      <a:pt x="131" y="1180"/>
                      <a:pt x="256" y="1186"/>
                      <a:pt x="375" y="1186"/>
                    </a:cubicBezTo>
                    <a:cubicBezTo>
                      <a:pt x="2075" y="1186"/>
                      <a:pt x="2668" y="1"/>
                      <a:pt x="2668" y="1"/>
                    </a:cubicBezTo>
                    <a:close/>
                  </a:path>
                </a:pathLst>
              </a:custGeom>
              <a:solidFill>
                <a:srgbClr val="AA65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7" name="Google Shape;2407;p70"/>
              <p:cNvSpPr/>
              <p:nvPr/>
            </p:nvSpPr>
            <p:spPr>
              <a:xfrm>
                <a:off x="5780200" y="3163638"/>
                <a:ext cx="32175" cy="917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367" extrusionOk="0">
                    <a:moveTo>
                      <a:pt x="552" y="0"/>
                    </a:moveTo>
                    <a:cubicBezTo>
                      <a:pt x="430" y="0"/>
                      <a:pt x="307" y="20"/>
                      <a:pt x="191" y="60"/>
                    </a:cubicBezTo>
                    <a:cubicBezTo>
                      <a:pt x="72" y="108"/>
                      <a:pt x="0" y="167"/>
                      <a:pt x="12" y="203"/>
                    </a:cubicBezTo>
                    <a:cubicBezTo>
                      <a:pt x="48" y="275"/>
                      <a:pt x="322" y="239"/>
                      <a:pt x="643" y="287"/>
                    </a:cubicBezTo>
                    <a:cubicBezTo>
                      <a:pt x="884" y="313"/>
                      <a:pt x="1092" y="367"/>
                      <a:pt x="1196" y="367"/>
                    </a:cubicBezTo>
                    <a:cubicBezTo>
                      <a:pt x="1230" y="367"/>
                      <a:pt x="1254" y="361"/>
                      <a:pt x="1262" y="346"/>
                    </a:cubicBezTo>
                    <a:cubicBezTo>
                      <a:pt x="1286" y="310"/>
                      <a:pt x="1239" y="239"/>
                      <a:pt x="1131" y="167"/>
                    </a:cubicBezTo>
                    <a:cubicBezTo>
                      <a:pt x="960" y="56"/>
                      <a:pt x="757" y="0"/>
                      <a:pt x="55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8" name="Google Shape;2408;p70"/>
              <p:cNvSpPr/>
              <p:nvPr/>
            </p:nvSpPr>
            <p:spPr>
              <a:xfrm>
                <a:off x="5718275" y="3160613"/>
                <a:ext cx="24750" cy="7575"/>
              </a:xfrm>
              <a:custGeom>
                <a:avLst/>
                <a:gdLst/>
                <a:ahLst/>
                <a:cxnLst/>
                <a:rect l="l" t="t" r="r" b="b"/>
                <a:pathLst>
                  <a:path w="990" h="303" extrusionOk="0">
                    <a:moveTo>
                      <a:pt x="519" y="0"/>
                    </a:moveTo>
                    <a:cubicBezTo>
                      <a:pt x="501" y="0"/>
                      <a:pt x="483" y="1"/>
                      <a:pt x="465" y="3"/>
                    </a:cubicBezTo>
                    <a:cubicBezTo>
                      <a:pt x="334" y="3"/>
                      <a:pt x="203" y="38"/>
                      <a:pt x="96" y="122"/>
                    </a:cubicBezTo>
                    <a:cubicBezTo>
                      <a:pt x="25" y="181"/>
                      <a:pt x="1" y="241"/>
                      <a:pt x="13" y="277"/>
                    </a:cubicBezTo>
                    <a:cubicBezTo>
                      <a:pt x="29" y="296"/>
                      <a:pt x="60" y="303"/>
                      <a:pt x="104" y="303"/>
                    </a:cubicBezTo>
                    <a:cubicBezTo>
                      <a:pt x="191" y="303"/>
                      <a:pt x="326" y="277"/>
                      <a:pt x="477" y="277"/>
                    </a:cubicBezTo>
                    <a:cubicBezTo>
                      <a:pt x="601" y="277"/>
                      <a:pt x="713" y="287"/>
                      <a:pt x="798" y="287"/>
                    </a:cubicBezTo>
                    <a:cubicBezTo>
                      <a:pt x="869" y="287"/>
                      <a:pt x="920" y="280"/>
                      <a:pt x="941" y="253"/>
                    </a:cubicBezTo>
                    <a:cubicBezTo>
                      <a:pt x="989" y="193"/>
                      <a:pt x="930" y="157"/>
                      <a:pt x="846" y="98"/>
                    </a:cubicBezTo>
                    <a:cubicBezTo>
                      <a:pt x="753" y="36"/>
                      <a:pt x="641" y="0"/>
                      <a:pt x="51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9" name="Google Shape;2409;p70"/>
              <p:cNvSpPr/>
              <p:nvPr/>
            </p:nvSpPr>
            <p:spPr>
              <a:xfrm>
                <a:off x="5760850" y="3251038"/>
                <a:ext cx="20275" cy="14225"/>
              </a:xfrm>
              <a:custGeom>
                <a:avLst/>
                <a:gdLst/>
                <a:ahLst/>
                <a:cxnLst/>
                <a:rect l="l" t="t" r="r" b="b"/>
                <a:pathLst>
                  <a:path w="811" h="569" extrusionOk="0">
                    <a:moveTo>
                      <a:pt x="381" y="1"/>
                    </a:moveTo>
                    <a:cubicBezTo>
                      <a:pt x="247" y="1"/>
                      <a:pt x="118" y="68"/>
                      <a:pt x="24" y="172"/>
                    </a:cubicBezTo>
                    <a:lnTo>
                      <a:pt x="12" y="184"/>
                    </a:lnTo>
                    <a:cubicBezTo>
                      <a:pt x="0" y="208"/>
                      <a:pt x="0" y="243"/>
                      <a:pt x="12" y="279"/>
                    </a:cubicBezTo>
                    <a:cubicBezTo>
                      <a:pt x="36" y="303"/>
                      <a:pt x="60" y="339"/>
                      <a:pt x="96" y="350"/>
                    </a:cubicBezTo>
                    <a:cubicBezTo>
                      <a:pt x="191" y="446"/>
                      <a:pt x="298" y="505"/>
                      <a:pt x="417" y="553"/>
                    </a:cubicBezTo>
                    <a:cubicBezTo>
                      <a:pt x="452" y="563"/>
                      <a:pt x="488" y="569"/>
                      <a:pt x="523" y="569"/>
                    </a:cubicBezTo>
                    <a:cubicBezTo>
                      <a:pt x="609" y="569"/>
                      <a:pt x="692" y="537"/>
                      <a:pt x="751" y="470"/>
                    </a:cubicBezTo>
                    <a:cubicBezTo>
                      <a:pt x="810" y="374"/>
                      <a:pt x="798" y="243"/>
                      <a:pt x="739" y="160"/>
                    </a:cubicBezTo>
                    <a:cubicBezTo>
                      <a:pt x="655" y="77"/>
                      <a:pt x="560" y="17"/>
                      <a:pt x="441" y="5"/>
                    </a:cubicBezTo>
                    <a:cubicBezTo>
                      <a:pt x="421" y="2"/>
                      <a:pt x="401" y="1"/>
                      <a:pt x="381" y="1"/>
                    </a:cubicBezTo>
                    <a:close/>
                  </a:path>
                </a:pathLst>
              </a:custGeom>
              <a:solidFill>
                <a:srgbClr val="AA65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0" name="Google Shape;2410;p70"/>
              <p:cNvSpPr/>
              <p:nvPr/>
            </p:nvSpPr>
            <p:spPr>
              <a:xfrm>
                <a:off x="5757275" y="3244313"/>
                <a:ext cx="217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870" h="739" extrusionOk="0">
                    <a:moveTo>
                      <a:pt x="822" y="0"/>
                    </a:moveTo>
                    <a:cubicBezTo>
                      <a:pt x="775" y="0"/>
                      <a:pt x="775" y="286"/>
                      <a:pt x="536" y="477"/>
                    </a:cubicBezTo>
                    <a:cubicBezTo>
                      <a:pt x="298" y="679"/>
                      <a:pt x="1" y="643"/>
                      <a:pt x="1" y="679"/>
                    </a:cubicBezTo>
                    <a:cubicBezTo>
                      <a:pt x="1" y="715"/>
                      <a:pt x="60" y="739"/>
                      <a:pt x="191" y="739"/>
                    </a:cubicBezTo>
                    <a:cubicBezTo>
                      <a:pt x="358" y="739"/>
                      <a:pt x="513" y="691"/>
                      <a:pt x="632" y="584"/>
                    </a:cubicBezTo>
                    <a:cubicBezTo>
                      <a:pt x="751" y="489"/>
                      <a:pt x="834" y="346"/>
                      <a:pt x="858" y="191"/>
                    </a:cubicBezTo>
                    <a:cubicBezTo>
                      <a:pt x="870" y="72"/>
                      <a:pt x="834" y="0"/>
                      <a:pt x="82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1" name="Google Shape;2411;p70"/>
              <p:cNvSpPr/>
              <p:nvPr/>
            </p:nvSpPr>
            <p:spPr>
              <a:xfrm>
                <a:off x="5713525" y="3090113"/>
                <a:ext cx="165825" cy="121475"/>
              </a:xfrm>
              <a:custGeom>
                <a:avLst/>
                <a:gdLst/>
                <a:ahLst/>
                <a:cxnLst/>
                <a:rect l="l" t="t" r="r" b="b"/>
                <a:pathLst>
                  <a:path w="6633" h="4859" extrusionOk="0">
                    <a:moveTo>
                      <a:pt x="1798" y="1"/>
                    </a:moveTo>
                    <a:cubicBezTo>
                      <a:pt x="1798" y="1"/>
                      <a:pt x="0" y="203"/>
                      <a:pt x="155" y="1275"/>
                    </a:cubicBezTo>
                    <a:cubicBezTo>
                      <a:pt x="229" y="1762"/>
                      <a:pt x="840" y="1937"/>
                      <a:pt x="1400" y="1937"/>
                    </a:cubicBezTo>
                    <a:cubicBezTo>
                      <a:pt x="1566" y="1937"/>
                      <a:pt x="1728" y="1921"/>
                      <a:pt x="1870" y="1894"/>
                    </a:cubicBezTo>
                    <a:cubicBezTo>
                      <a:pt x="2261" y="2383"/>
                      <a:pt x="2860" y="2664"/>
                      <a:pt x="3478" y="2664"/>
                    </a:cubicBezTo>
                    <a:cubicBezTo>
                      <a:pt x="3537" y="2664"/>
                      <a:pt x="3596" y="2661"/>
                      <a:pt x="3656" y="2656"/>
                    </a:cubicBezTo>
                    <a:cubicBezTo>
                      <a:pt x="3692" y="2647"/>
                      <a:pt x="3728" y="2643"/>
                      <a:pt x="3764" y="2643"/>
                    </a:cubicBezTo>
                    <a:cubicBezTo>
                      <a:pt x="3822" y="2643"/>
                      <a:pt x="3878" y="2653"/>
                      <a:pt x="3929" y="2668"/>
                    </a:cubicBezTo>
                    <a:cubicBezTo>
                      <a:pt x="4013" y="2716"/>
                      <a:pt x="4084" y="2787"/>
                      <a:pt x="4132" y="2870"/>
                    </a:cubicBezTo>
                    <a:cubicBezTo>
                      <a:pt x="4394" y="3228"/>
                      <a:pt x="4787" y="3466"/>
                      <a:pt x="5215" y="3549"/>
                    </a:cubicBezTo>
                    <a:cubicBezTo>
                      <a:pt x="5311" y="4192"/>
                      <a:pt x="5799" y="4716"/>
                      <a:pt x="6430" y="4859"/>
                    </a:cubicBezTo>
                    <a:cubicBezTo>
                      <a:pt x="6430" y="4859"/>
                      <a:pt x="6632" y="4763"/>
                      <a:pt x="6561" y="3954"/>
                    </a:cubicBezTo>
                    <a:cubicBezTo>
                      <a:pt x="6525" y="3132"/>
                      <a:pt x="6525" y="2299"/>
                      <a:pt x="6573" y="1477"/>
                    </a:cubicBezTo>
                    <a:lnTo>
                      <a:pt x="4406" y="477"/>
                    </a:lnTo>
                    <a:lnTo>
                      <a:pt x="1798" y="1"/>
                    </a:ln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2" name="Google Shape;2412;p70"/>
              <p:cNvSpPr/>
              <p:nvPr/>
            </p:nvSpPr>
            <p:spPr>
              <a:xfrm>
                <a:off x="5726625" y="3096088"/>
                <a:ext cx="171475" cy="108950"/>
              </a:xfrm>
              <a:custGeom>
                <a:avLst/>
                <a:gdLst/>
                <a:ahLst/>
                <a:cxnLst/>
                <a:rect l="l" t="t" r="r" b="b"/>
                <a:pathLst>
                  <a:path w="6859" h="4358" extrusionOk="0">
                    <a:moveTo>
                      <a:pt x="640" y="0"/>
                    </a:moveTo>
                    <a:cubicBezTo>
                      <a:pt x="530" y="0"/>
                      <a:pt x="419" y="16"/>
                      <a:pt x="310" y="48"/>
                    </a:cubicBezTo>
                    <a:cubicBezTo>
                      <a:pt x="226" y="71"/>
                      <a:pt x="143" y="107"/>
                      <a:pt x="72" y="155"/>
                    </a:cubicBezTo>
                    <a:cubicBezTo>
                      <a:pt x="24" y="202"/>
                      <a:pt x="0" y="226"/>
                      <a:pt x="0" y="226"/>
                    </a:cubicBezTo>
                    <a:cubicBezTo>
                      <a:pt x="96" y="167"/>
                      <a:pt x="215" y="119"/>
                      <a:pt x="322" y="95"/>
                    </a:cubicBezTo>
                    <a:cubicBezTo>
                      <a:pt x="409" y="72"/>
                      <a:pt x="498" y="61"/>
                      <a:pt x="587" y="61"/>
                    </a:cubicBezTo>
                    <a:cubicBezTo>
                      <a:pt x="813" y="61"/>
                      <a:pt x="1038" y="134"/>
                      <a:pt x="1227" y="262"/>
                    </a:cubicBezTo>
                    <a:cubicBezTo>
                      <a:pt x="1310" y="333"/>
                      <a:pt x="1381" y="405"/>
                      <a:pt x="1441" y="488"/>
                    </a:cubicBezTo>
                    <a:cubicBezTo>
                      <a:pt x="1524" y="583"/>
                      <a:pt x="1620" y="655"/>
                      <a:pt x="1739" y="703"/>
                    </a:cubicBezTo>
                    <a:cubicBezTo>
                      <a:pt x="1823" y="726"/>
                      <a:pt x="1908" y="739"/>
                      <a:pt x="1992" y="739"/>
                    </a:cubicBezTo>
                    <a:cubicBezTo>
                      <a:pt x="2039" y="739"/>
                      <a:pt x="2085" y="735"/>
                      <a:pt x="2131" y="726"/>
                    </a:cubicBezTo>
                    <a:cubicBezTo>
                      <a:pt x="2208" y="712"/>
                      <a:pt x="2285" y="707"/>
                      <a:pt x="2359" y="707"/>
                    </a:cubicBezTo>
                    <a:cubicBezTo>
                      <a:pt x="2412" y="707"/>
                      <a:pt x="2463" y="709"/>
                      <a:pt x="2512" y="714"/>
                    </a:cubicBezTo>
                    <a:cubicBezTo>
                      <a:pt x="3096" y="786"/>
                      <a:pt x="3596" y="1167"/>
                      <a:pt x="3798" y="1715"/>
                    </a:cubicBezTo>
                    <a:lnTo>
                      <a:pt x="3822" y="1774"/>
                    </a:lnTo>
                    <a:lnTo>
                      <a:pt x="3846" y="1846"/>
                    </a:lnTo>
                    <a:lnTo>
                      <a:pt x="3906" y="1810"/>
                    </a:lnTo>
                    <a:cubicBezTo>
                      <a:pt x="4034" y="1756"/>
                      <a:pt x="4170" y="1729"/>
                      <a:pt x="4305" y="1729"/>
                    </a:cubicBezTo>
                    <a:cubicBezTo>
                      <a:pt x="4557" y="1729"/>
                      <a:pt x="4807" y="1822"/>
                      <a:pt x="5001" y="2000"/>
                    </a:cubicBezTo>
                    <a:cubicBezTo>
                      <a:pt x="5251" y="2250"/>
                      <a:pt x="5441" y="2560"/>
                      <a:pt x="5513" y="2917"/>
                    </a:cubicBezTo>
                    <a:lnTo>
                      <a:pt x="5513" y="2953"/>
                    </a:lnTo>
                    <a:lnTo>
                      <a:pt x="5549" y="2953"/>
                    </a:lnTo>
                    <a:cubicBezTo>
                      <a:pt x="5822" y="2977"/>
                      <a:pt x="6096" y="3096"/>
                      <a:pt x="6311" y="3274"/>
                    </a:cubicBezTo>
                    <a:cubicBezTo>
                      <a:pt x="6489" y="3417"/>
                      <a:pt x="6620" y="3596"/>
                      <a:pt x="6703" y="3798"/>
                    </a:cubicBezTo>
                    <a:cubicBezTo>
                      <a:pt x="6775" y="3977"/>
                      <a:pt x="6823" y="4167"/>
                      <a:pt x="6846" y="4358"/>
                    </a:cubicBezTo>
                    <a:cubicBezTo>
                      <a:pt x="6858" y="4310"/>
                      <a:pt x="6858" y="4262"/>
                      <a:pt x="6858" y="4215"/>
                    </a:cubicBezTo>
                    <a:cubicBezTo>
                      <a:pt x="6834" y="3834"/>
                      <a:pt x="6668" y="3477"/>
                      <a:pt x="6382" y="3227"/>
                    </a:cubicBezTo>
                    <a:cubicBezTo>
                      <a:pt x="6163" y="3031"/>
                      <a:pt x="5889" y="2902"/>
                      <a:pt x="5602" y="2861"/>
                    </a:cubicBezTo>
                    <a:lnTo>
                      <a:pt x="5602" y="2861"/>
                    </a:lnTo>
                    <a:cubicBezTo>
                      <a:pt x="5526" y="2505"/>
                      <a:pt x="5338" y="2183"/>
                      <a:pt x="5072" y="1929"/>
                    </a:cubicBezTo>
                    <a:cubicBezTo>
                      <a:pt x="4855" y="1727"/>
                      <a:pt x="4578" y="1622"/>
                      <a:pt x="4299" y="1622"/>
                    </a:cubicBezTo>
                    <a:cubicBezTo>
                      <a:pt x="4171" y="1622"/>
                      <a:pt x="4043" y="1644"/>
                      <a:pt x="3921" y="1689"/>
                    </a:cubicBezTo>
                    <a:lnTo>
                      <a:pt x="3921" y="1689"/>
                    </a:lnTo>
                    <a:lnTo>
                      <a:pt x="3917" y="1679"/>
                    </a:lnTo>
                    <a:cubicBezTo>
                      <a:pt x="3691" y="1095"/>
                      <a:pt x="3155" y="679"/>
                      <a:pt x="2524" y="619"/>
                    </a:cubicBezTo>
                    <a:cubicBezTo>
                      <a:pt x="2476" y="611"/>
                      <a:pt x="2428" y="608"/>
                      <a:pt x="2380" y="608"/>
                    </a:cubicBezTo>
                    <a:cubicBezTo>
                      <a:pt x="2222" y="608"/>
                      <a:pt x="2069" y="643"/>
                      <a:pt x="1933" y="643"/>
                    </a:cubicBezTo>
                    <a:cubicBezTo>
                      <a:pt x="1877" y="643"/>
                      <a:pt x="1823" y="637"/>
                      <a:pt x="1774" y="619"/>
                    </a:cubicBezTo>
                    <a:cubicBezTo>
                      <a:pt x="1560" y="548"/>
                      <a:pt x="1453" y="310"/>
                      <a:pt x="1274" y="202"/>
                    </a:cubicBezTo>
                    <a:cubicBezTo>
                      <a:pt x="1082" y="67"/>
                      <a:pt x="864" y="0"/>
                      <a:pt x="640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3" name="Google Shape;2413;p70"/>
              <p:cNvSpPr/>
              <p:nvPr/>
            </p:nvSpPr>
            <p:spPr>
              <a:xfrm>
                <a:off x="5714725" y="3117213"/>
                <a:ext cx="97050" cy="37350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1494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12" y="60"/>
                      <a:pt x="24" y="119"/>
                      <a:pt x="60" y="167"/>
                    </a:cubicBezTo>
                    <a:cubicBezTo>
                      <a:pt x="143" y="310"/>
                      <a:pt x="238" y="441"/>
                      <a:pt x="369" y="548"/>
                    </a:cubicBezTo>
                    <a:cubicBezTo>
                      <a:pt x="548" y="715"/>
                      <a:pt x="774" y="834"/>
                      <a:pt x="1012" y="881"/>
                    </a:cubicBezTo>
                    <a:cubicBezTo>
                      <a:pt x="1116" y="902"/>
                      <a:pt x="1221" y="913"/>
                      <a:pt x="1326" y="913"/>
                    </a:cubicBezTo>
                    <a:cubicBezTo>
                      <a:pt x="1523" y="913"/>
                      <a:pt x="1719" y="876"/>
                      <a:pt x="1905" y="798"/>
                    </a:cubicBezTo>
                    <a:lnTo>
                      <a:pt x="1925" y="790"/>
                    </a:lnTo>
                    <a:lnTo>
                      <a:pt x="1925" y="790"/>
                    </a:lnTo>
                    <a:cubicBezTo>
                      <a:pt x="2257" y="1195"/>
                      <a:pt x="2731" y="1443"/>
                      <a:pt x="3250" y="1489"/>
                    </a:cubicBezTo>
                    <a:cubicBezTo>
                      <a:pt x="3292" y="1492"/>
                      <a:pt x="3333" y="1493"/>
                      <a:pt x="3375" y="1493"/>
                    </a:cubicBezTo>
                    <a:cubicBezTo>
                      <a:pt x="3488" y="1493"/>
                      <a:pt x="3601" y="1482"/>
                      <a:pt x="3715" y="1465"/>
                    </a:cubicBezTo>
                    <a:cubicBezTo>
                      <a:pt x="3774" y="1453"/>
                      <a:pt x="3834" y="1429"/>
                      <a:pt x="3881" y="1405"/>
                    </a:cubicBezTo>
                    <a:lnTo>
                      <a:pt x="3881" y="1405"/>
                    </a:lnTo>
                    <a:cubicBezTo>
                      <a:pt x="3780" y="1411"/>
                      <a:pt x="3676" y="1414"/>
                      <a:pt x="3572" y="1414"/>
                    </a:cubicBezTo>
                    <a:cubicBezTo>
                      <a:pt x="3468" y="1414"/>
                      <a:pt x="3364" y="1411"/>
                      <a:pt x="3262" y="1405"/>
                    </a:cubicBezTo>
                    <a:cubicBezTo>
                      <a:pt x="2762" y="1334"/>
                      <a:pt x="2310" y="1084"/>
                      <a:pt x="1988" y="679"/>
                    </a:cubicBezTo>
                    <a:lnTo>
                      <a:pt x="1965" y="643"/>
                    </a:lnTo>
                    <a:lnTo>
                      <a:pt x="1917" y="667"/>
                    </a:lnTo>
                    <a:lnTo>
                      <a:pt x="1857" y="691"/>
                    </a:lnTo>
                    <a:cubicBezTo>
                      <a:pt x="1681" y="763"/>
                      <a:pt x="1493" y="803"/>
                      <a:pt x="1306" y="803"/>
                    </a:cubicBezTo>
                    <a:cubicBezTo>
                      <a:pt x="1216" y="803"/>
                      <a:pt x="1125" y="794"/>
                      <a:pt x="1036" y="774"/>
                    </a:cubicBezTo>
                    <a:cubicBezTo>
                      <a:pt x="810" y="739"/>
                      <a:pt x="595" y="631"/>
                      <a:pt x="417" y="489"/>
                    </a:cubicBezTo>
                    <a:cubicBezTo>
                      <a:pt x="262" y="346"/>
                      <a:pt x="119" y="179"/>
                      <a:pt x="0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4" name="Google Shape;2414;p70"/>
              <p:cNvSpPr/>
              <p:nvPr/>
            </p:nvSpPr>
            <p:spPr>
              <a:xfrm>
                <a:off x="5752825" y="3121088"/>
                <a:ext cx="30975" cy="9025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361" extrusionOk="0">
                    <a:moveTo>
                      <a:pt x="873" y="1"/>
                    </a:moveTo>
                    <a:cubicBezTo>
                      <a:pt x="775" y="1"/>
                      <a:pt x="678" y="16"/>
                      <a:pt x="583" y="48"/>
                    </a:cubicBezTo>
                    <a:cubicBezTo>
                      <a:pt x="357" y="84"/>
                      <a:pt x="155" y="191"/>
                      <a:pt x="0" y="357"/>
                    </a:cubicBezTo>
                    <a:cubicBezTo>
                      <a:pt x="2" y="359"/>
                      <a:pt x="5" y="360"/>
                      <a:pt x="10" y="360"/>
                    </a:cubicBezTo>
                    <a:cubicBezTo>
                      <a:pt x="65" y="360"/>
                      <a:pt x="301" y="243"/>
                      <a:pt x="607" y="167"/>
                    </a:cubicBezTo>
                    <a:cubicBezTo>
                      <a:pt x="941" y="72"/>
                      <a:pt x="1238" y="107"/>
                      <a:pt x="1238" y="72"/>
                    </a:cubicBezTo>
                    <a:cubicBezTo>
                      <a:pt x="1119" y="25"/>
                      <a:pt x="996" y="1"/>
                      <a:pt x="873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5" name="Google Shape;2415;p70"/>
              <p:cNvSpPr/>
              <p:nvPr/>
            </p:nvSpPr>
            <p:spPr>
              <a:xfrm>
                <a:off x="5752525" y="3112238"/>
                <a:ext cx="13100" cy="9200"/>
              </a:xfrm>
              <a:custGeom>
                <a:avLst/>
                <a:gdLst/>
                <a:ahLst/>
                <a:cxnLst/>
                <a:rect l="l" t="t" r="r" b="b"/>
                <a:pathLst>
                  <a:path w="524" h="368" extrusionOk="0">
                    <a:moveTo>
                      <a:pt x="51" y="0"/>
                    </a:moveTo>
                    <a:cubicBezTo>
                      <a:pt x="36" y="0"/>
                      <a:pt x="27" y="3"/>
                      <a:pt x="24" y="9"/>
                    </a:cubicBezTo>
                    <a:cubicBezTo>
                      <a:pt x="0" y="45"/>
                      <a:pt x="119" y="116"/>
                      <a:pt x="238" y="211"/>
                    </a:cubicBezTo>
                    <a:cubicBezTo>
                      <a:pt x="361" y="289"/>
                      <a:pt x="462" y="367"/>
                      <a:pt x="495" y="367"/>
                    </a:cubicBezTo>
                    <a:cubicBezTo>
                      <a:pt x="497" y="367"/>
                      <a:pt x="499" y="367"/>
                      <a:pt x="500" y="366"/>
                    </a:cubicBezTo>
                    <a:cubicBezTo>
                      <a:pt x="524" y="342"/>
                      <a:pt x="453" y="211"/>
                      <a:pt x="322" y="116"/>
                    </a:cubicBezTo>
                    <a:cubicBezTo>
                      <a:pt x="212" y="34"/>
                      <a:pt x="102" y="0"/>
                      <a:pt x="51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6" name="Google Shape;2416;p70"/>
              <p:cNvSpPr/>
              <p:nvPr/>
            </p:nvSpPr>
            <p:spPr>
              <a:xfrm>
                <a:off x="5813225" y="3146188"/>
                <a:ext cx="28900" cy="4875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195" extrusionOk="0">
                    <a:moveTo>
                      <a:pt x="597" y="1"/>
                    </a:moveTo>
                    <a:cubicBezTo>
                      <a:pt x="388" y="1"/>
                      <a:pt x="180" y="63"/>
                      <a:pt x="1" y="187"/>
                    </a:cubicBezTo>
                    <a:cubicBezTo>
                      <a:pt x="3" y="192"/>
                      <a:pt x="11" y="195"/>
                      <a:pt x="23" y="195"/>
                    </a:cubicBezTo>
                    <a:cubicBezTo>
                      <a:pt x="93" y="195"/>
                      <a:pt x="313" y="125"/>
                      <a:pt x="584" y="115"/>
                    </a:cubicBezTo>
                    <a:cubicBezTo>
                      <a:pt x="850" y="115"/>
                      <a:pt x="1071" y="168"/>
                      <a:pt x="1137" y="168"/>
                    </a:cubicBezTo>
                    <a:cubicBezTo>
                      <a:pt x="1148" y="168"/>
                      <a:pt x="1154" y="166"/>
                      <a:pt x="1156" y="163"/>
                    </a:cubicBezTo>
                    <a:cubicBezTo>
                      <a:pt x="984" y="54"/>
                      <a:pt x="790" y="1"/>
                      <a:pt x="597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7" name="Google Shape;2417;p70"/>
              <p:cNvSpPr/>
              <p:nvPr/>
            </p:nvSpPr>
            <p:spPr>
              <a:xfrm>
                <a:off x="5818300" y="3163588"/>
                <a:ext cx="37825" cy="13650"/>
              </a:xfrm>
              <a:custGeom>
                <a:avLst/>
                <a:gdLst/>
                <a:ahLst/>
                <a:cxnLst/>
                <a:rect l="l" t="t" r="r" b="b"/>
                <a:pathLst>
                  <a:path w="1513" h="546" extrusionOk="0">
                    <a:moveTo>
                      <a:pt x="7" y="1"/>
                    </a:moveTo>
                    <a:cubicBezTo>
                      <a:pt x="4" y="1"/>
                      <a:pt x="2" y="1"/>
                      <a:pt x="0" y="3"/>
                    </a:cubicBezTo>
                    <a:cubicBezTo>
                      <a:pt x="191" y="205"/>
                      <a:pt x="429" y="348"/>
                      <a:pt x="703" y="419"/>
                    </a:cubicBezTo>
                    <a:cubicBezTo>
                      <a:pt x="887" y="498"/>
                      <a:pt x="1091" y="545"/>
                      <a:pt x="1295" y="545"/>
                    </a:cubicBezTo>
                    <a:cubicBezTo>
                      <a:pt x="1368" y="545"/>
                      <a:pt x="1440" y="539"/>
                      <a:pt x="1512" y="527"/>
                    </a:cubicBezTo>
                    <a:cubicBezTo>
                      <a:pt x="1512" y="491"/>
                      <a:pt x="1155" y="455"/>
                      <a:pt x="739" y="312"/>
                    </a:cubicBezTo>
                    <a:cubicBezTo>
                      <a:pt x="346" y="178"/>
                      <a:pt x="59" y="1"/>
                      <a:pt x="7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8" name="Google Shape;2418;p70"/>
              <p:cNvSpPr/>
              <p:nvPr/>
            </p:nvSpPr>
            <p:spPr>
              <a:xfrm>
                <a:off x="5862350" y="3184188"/>
                <a:ext cx="28300" cy="11625"/>
              </a:xfrm>
              <a:custGeom>
                <a:avLst/>
                <a:gdLst/>
                <a:ahLst/>
                <a:cxnLst/>
                <a:rect l="l" t="t" r="r" b="b"/>
                <a:pathLst>
                  <a:path w="1132" h="465" extrusionOk="0">
                    <a:moveTo>
                      <a:pt x="316" y="0"/>
                    </a:moveTo>
                    <a:cubicBezTo>
                      <a:pt x="209" y="0"/>
                      <a:pt x="102" y="24"/>
                      <a:pt x="1" y="72"/>
                    </a:cubicBezTo>
                    <a:cubicBezTo>
                      <a:pt x="203" y="96"/>
                      <a:pt x="393" y="131"/>
                      <a:pt x="584" y="179"/>
                    </a:cubicBezTo>
                    <a:cubicBezTo>
                      <a:pt x="763" y="262"/>
                      <a:pt x="941" y="357"/>
                      <a:pt x="1108" y="465"/>
                    </a:cubicBezTo>
                    <a:cubicBezTo>
                      <a:pt x="1132" y="453"/>
                      <a:pt x="977" y="191"/>
                      <a:pt x="632" y="72"/>
                    </a:cubicBezTo>
                    <a:cubicBezTo>
                      <a:pt x="530" y="24"/>
                      <a:pt x="423" y="0"/>
                      <a:pt x="316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9" name="Google Shape;2419;p70"/>
              <p:cNvSpPr/>
              <p:nvPr/>
            </p:nvSpPr>
            <p:spPr>
              <a:xfrm>
                <a:off x="5770075" y="3098738"/>
                <a:ext cx="119100" cy="25650"/>
              </a:xfrm>
              <a:custGeom>
                <a:avLst/>
                <a:gdLst/>
                <a:ahLst/>
                <a:cxnLst/>
                <a:rect l="l" t="t" r="r" b="b"/>
                <a:pathLst>
                  <a:path w="4764" h="1026" extrusionOk="0">
                    <a:moveTo>
                      <a:pt x="2590" y="1"/>
                    </a:moveTo>
                    <a:cubicBezTo>
                      <a:pt x="2568" y="1"/>
                      <a:pt x="2546" y="1"/>
                      <a:pt x="2525" y="1"/>
                    </a:cubicBezTo>
                    <a:cubicBezTo>
                      <a:pt x="1906" y="1"/>
                      <a:pt x="1298" y="85"/>
                      <a:pt x="703" y="275"/>
                    </a:cubicBezTo>
                    <a:cubicBezTo>
                      <a:pt x="489" y="335"/>
                      <a:pt x="310" y="394"/>
                      <a:pt x="179" y="454"/>
                    </a:cubicBezTo>
                    <a:cubicBezTo>
                      <a:pt x="120" y="466"/>
                      <a:pt x="60" y="501"/>
                      <a:pt x="1" y="537"/>
                    </a:cubicBezTo>
                    <a:cubicBezTo>
                      <a:pt x="1" y="538"/>
                      <a:pt x="2" y="538"/>
                      <a:pt x="4" y="538"/>
                    </a:cubicBezTo>
                    <a:cubicBezTo>
                      <a:pt x="38" y="538"/>
                      <a:pt x="314" y="458"/>
                      <a:pt x="727" y="346"/>
                    </a:cubicBezTo>
                    <a:cubicBezTo>
                      <a:pt x="1310" y="192"/>
                      <a:pt x="1917" y="120"/>
                      <a:pt x="2513" y="108"/>
                    </a:cubicBezTo>
                    <a:cubicBezTo>
                      <a:pt x="3120" y="108"/>
                      <a:pt x="3715" y="239"/>
                      <a:pt x="4251" y="501"/>
                    </a:cubicBezTo>
                    <a:cubicBezTo>
                      <a:pt x="4406" y="585"/>
                      <a:pt x="4549" y="704"/>
                      <a:pt x="4656" y="858"/>
                    </a:cubicBezTo>
                    <a:cubicBezTo>
                      <a:pt x="4727" y="966"/>
                      <a:pt x="4763" y="1025"/>
                      <a:pt x="4763" y="1025"/>
                    </a:cubicBezTo>
                    <a:cubicBezTo>
                      <a:pt x="4751" y="966"/>
                      <a:pt x="4727" y="894"/>
                      <a:pt x="4692" y="835"/>
                    </a:cubicBezTo>
                    <a:cubicBezTo>
                      <a:pt x="4596" y="668"/>
                      <a:pt x="4454" y="537"/>
                      <a:pt x="4287" y="442"/>
                    </a:cubicBezTo>
                    <a:cubicBezTo>
                      <a:pt x="3770" y="155"/>
                      <a:pt x="3176" y="1"/>
                      <a:pt x="2590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0" name="Google Shape;2420;p70"/>
              <p:cNvSpPr/>
              <p:nvPr/>
            </p:nvSpPr>
            <p:spPr>
              <a:xfrm>
                <a:off x="5799550" y="3110438"/>
                <a:ext cx="93475" cy="41025"/>
              </a:xfrm>
              <a:custGeom>
                <a:avLst/>
                <a:gdLst/>
                <a:ahLst/>
                <a:cxnLst/>
                <a:rect l="l" t="t" r="r" b="b"/>
                <a:pathLst>
                  <a:path w="3739" h="1641" extrusionOk="0">
                    <a:moveTo>
                      <a:pt x="1214" y="0"/>
                    </a:moveTo>
                    <a:cubicBezTo>
                      <a:pt x="1021" y="0"/>
                      <a:pt x="826" y="15"/>
                      <a:pt x="631" y="45"/>
                    </a:cubicBezTo>
                    <a:cubicBezTo>
                      <a:pt x="417" y="57"/>
                      <a:pt x="203" y="105"/>
                      <a:pt x="0" y="164"/>
                    </a:cubicBezTo>
                    <a:cubicBezTo>
                      <a:pt x="215" y="164"/>
                      <a:pt x="429" y="152"/>
                      <a:pt x="643" y="129"/>
                    </a:cubicBezTo>
                    <a:cubicBezTo>
                      <a:pt x="793" y="111"/>
                      <a:pt x="943" y="103"/>
                      <a:pt x="1094" y="103"/>
                    </a:cubicBezTo>
                    <a:cubicBezTo>
                      <a:pt x="1459" y="103"/>
                      <a:pt x="1825" y="151"/>
                      <a:pt x="2179" y="236"/>
                    </a:cubicBezTo>
                    <a:cubicBezTo>
                      <a:pt x="2679" y="379"/>
                      <a:pt x="3120" y="676"/>
                      <a:pt x="3429" y="1081"/>
                    </a:cubicBezTo>
                    <a:cubicBezTo>
                      <a:pt x="3548" y="1260"/>
                      <a:pt x="3656" y="1438"/>
                      <a:pt x="3739" y="1641"/>
                    </a:cubicBezTo>
                    <a:cubicBezTo>
                      <a:pt x="3739" y="1581"/>
                      <a:pt x="3727" y="1522"/>
                      <a:pt x="3715" y="1474"/>
                    </a:cubicBezTo>
                    <a:cubicBezTo>
                      <a:pt x="3667" y="1319"/>
                      <a:pt x="3596" y="1164"/>
                      <a:pt x="3501" y="1033"/>
                    </a:cubicBezTo>
                    <a:cubicBezTo>
                      <a:pt x="3191" y="593"/>
                      <a:pt x="2727" y="271"/>
                      <a:pt x="2215" y="129"/>
                    </a:cubicBezTo>
                    <a:cubicBezTo>
                      <a:pt x="1889" y="45"/>
                      <a:pt x="1553" y="0"/>
                      <a:pt x="1214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1" name="Google Shape;2421;p70"/>
              <p:cNvSpPr/>
              <p:nvPr/>
            </p:nvSpPr>
            <p:spPr>
              <a:xfrm>
                <a:off x="5687025" y="3116488"/>
                <a:ext cx="34550" cy="55825"/>
              </a:xfrm>
              <a:custGeom>
                <a:avLst/>
                <a:gdLst/>
                <a:ahLst/>
                <a:cxnLst/>
                <a:rect l="l" t="t" r="r" b="b"/>
                <a:pathLst>
                  <a:path w="1382" h="2233" extrusionOk="0">
                    <a:moveTo>
                      <a:pt x="1233" y="1"/>
                    </a:moveTo>
                    <a:cubicBezTo>
                      <a:pt x="1129" y="1"/>
                      <a:pt x="1026" y="25"/>
                      <a:pt x="929" y="65"/>
                    </a:cubicBezTo>
                    <a:cubicBezTo>
                      <a:pt x="798" y="113"/>
                      <a:pt x="667" y="184"/>
                      <a:pt x="560" y="279"/>
                    </a:cubicBezTo>
                    <a:cubicBezTo>
                      <a:pt x="60" y="708"/>
                      <a:pt x="1" y="1458"/>
                      <a:pt x="417" y="1958"/>
                    </a:cubicBezTo>
                    <a:cubicBezTo>
                      <a:pt x="513" y="2077"/>
                      <a:pt x="644" y="2184"/>
                      <a:pt x="787" y="2232"/>
                    </a:cubicBezTo>
                    <a:cubicBezTo>
                      <a:pt x="679" y="2125"/>
                      <a:pt x="584" y="2018"/>
                      <a:pt x="489" y="1899"/>
                    </a:cubicBezTo>
                    <a:cubicBezTo>
                      <a:pt x="429" y="1827"/>
                      <a:pt x="382" y="1744"/>
                      <a:pt x="346" y="1649"/>
                    </a:cubicBezTo>
                    <a:cubicBezTo>
                      <a:pt x="96" y="1065"/>
                      <a:pt x="370" y="387"/>
                      <a:pt x="965" y="148"/>
                    </a:cubicBezTo>
                    <a:cubicBezTo>
                      <a:pt x="1096" y="89"/>
                      <a:pt x="1239" y="53"/>
                      <a:pt x="1382" y="17"/>
                    </a:cubicBezTo>
                    <a:cubicBezTo>
                      <a:pt x="1332" y="6"/>
                      <a:pt x="1283" y="1"/>
                      <a:pt x="1233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2" name="Google Shape;2422;p70"/>
              <p:cNvSpPr/>
              <p:nvPr/>
            </p:nvSpPr>
            <p:spPr>
              <a:xfrm>
                <a:off x="5894200" y="3196363"/>
                <a:ext cx="45575" cy="53925"/>
              </a:xfrm>
              <a:custGeom>
                <a:avLst/>
                <a:gdLst/>
                <a:ahLst/>
                <a:cxnLst/>
                <a:rect l="l" t="t" r="r" b="b"/>
                <a:pathLst>
                  <a:path w="1823" h="2157" extrusionOk="0">
                    <a:moveTo>
                      <a:pt x="748" y="1"/>
                    </a:moveTo>
                    <a:cubicBezTo>
                      <a:pt x="673" y="1"/>
                      <a:pt x="598" y="9"/>
                      <a:pt x="524" y="25"/>
                    </a:cubicBezTo>
                    <a:cubicBezTo>
                      <a:pt x="381" y="61"/>
                      <a:pt x="239" y="121"/>
                      <a:pt x="120" y="192"/>
                    </a:cubicBezTo>
                    <a:cubicBezTo>
                      <a:pt x="36" y="251"/>
                      <a:pt x="0" y="311"/>
                      <a:pt x="0" y="311"/>
                    </a:cubicBezTo>
                    <a:cubicBezTo>
                      <a:pt x="167" y="216"/>
                      <a:pt x="346" y="156"/>
                      <a:pt x="536" y="109"/>
                    </a:cubicBezTo>
                    <a:cubicBezTo>
                      <a:pt x="590" y="99"/>
                      <a:pt x="645" y="95"/>
                      <a:pt x="699" y="95"/>
                    </a:cubicBezTo>
                    <a:cubicBezTo>
                      <a:pt x="846" y="95"/>
                      <a:pt x="992" y="128"/>
                      <a:pt x="1132" y="180"/>
                    </a:cubicBezTo>
                    <a:cubicBezTo>
                      <a:pt x="1346" y="287"/>
                      <a:pt x="1524" y="478"/>
                      <a:pt x="1608" y="704"/>
                    </a:cubicBezTo>
                    <a:cubicBezTo>
                      <a:pt x="1691" y="942"/>
                      <a:pt x="1667" y="1192"/>
                      <a:pt x="1536" y="1406"/>
                    </a:cubicBezTo>
                    <a:cubicBezTo>
                      <a:pt x="1429" y="1573"/>
                      <a:pt x="1286" y="1728"/>
                      <a:pt x="1108" y="1847"/>
                    </a:cubicBezTo>
                    <a:cubicBezTo>
                      <a:pt x="822" y="2037"/>
                      <a:pt x="608" y="2133"/>
                      <a:pt x="620" y="2156"/>
                    </a:cubicBezTo>
                    <a:cubicBezTo>
                      <a:pt x="620" y="2156"/>
                      <a:pt x="679" y="2145"/>
                      <a:pt x="774" y="2097"/>
                    </a:cubicBezTo>
                    <a:cubicBezTo>
                      <a:pt x="905" y="2037"/>
                      <a:pt x="1036" y="1978"/>
                      <a:pt x="1155" y="1906"/>
                    </a:cubicBezTo>
                    <a:cubicBezTo>
                      <a:pt x="1346" y="1799"/>
                      <a:pt x="1513" y="1645"/>
                      <a:pt x="1632" y="1466"/>
                    </a:cubicBezTo>
                    <a:cubicBezTo>
                      <a:pt x="1786" y="1228"/>
                      <a:pt x="1822" y="930"/>
                      <a:pt x="1727" y="668"/>
                    </a:cubicBezTo>
                    <a:cubicBezTo>
                      <a:pt x="1620" y="406"/>
                      <a:pt x="1429" y="192"/>
                      <a:pt x="1167" y="85"/>
                    </a:cubicBezTo>
                    <a:cubicBezTo>
                      <a:pt x="1034" y="30"/>
                      <a:pt x="891" y="1"/>
                      <a:pt x="748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3" name="Google Shape;2423;p70"/>
              <p:cNvSpPr/>
              <p:nvPr/>
            </p:nvSpPr>
            <p:spPr>
              <a:xfrm>
                <a:off x="5867125" y="3250563"/>
                <a:ext cx="53300" cy="71825"/>
              </a:xfrm>
              <a:custGeom>
                <a:avLst/>
                <a:gdLst/>
                <a:ahLst/>
                <a:cxnLst/>
                <a:rect l="l" t="t" r="r" b="b"/>
                <a:pathLst>
                  <a:path w="2132" h="2873" extrusionOk="0">
                    <a:moveTo>
                      <a:pt x="1798" y="0"/>
                    </a:moveTo>
                    <a:cubicBezTo>
                      <a:pt x="1774" y="12"/>
                      <a:pt x="1869" y="274"/>
                      <a:pt x="1953" y="703"/>
                    </a:cubicBezTo>
                    <a:cubicBezTo>
                      <a:pt x="2012" y="953"/>
                      <a:pt x="2024" y="1203"/>
                      <a:pt x="2012" y="1465"/>
                    </a:cubicBezTo>
                    <a:cubicBezTo>
                      <a:pt x="1988" y="1774"/>
                      <a:pt x="1893" y="2060"/>
                      <a:pt x="1703" y="2310"/>
                    </a:cubicBezTo>
                    <a:cubicBezTo>
                      <a:pt x="1524" y="2560"/>
                      <a:pt x="1250" y="2727"/>
                      <a:pt x="941" y="2763"/>
                    </a:cubicBezTo>
                    <a:cubicBezTo>
                      <a:pt x="917" y="2765"/>
                      <a:pt x="894" y="2766"/>
                      <a:pt x="871" y="2766"/>
                    </a:cubicBezTo>
                    <a:cubicBezTo>
                      <a:pt x="470" y="2766"/>
                      <a:pt x="116" y="2477"/>
                      <a:pt x="60" y="2072"/>
                    </a:cubicBezTo>
                    <a:cubicBezTo>
                      <a:pt x="48" y="1953"/>
                      <a:pt x="60" y="1882"/>
                      <a:pt x="48" y="1882"/>
                    </a:cubicBezTo>
                    <a:cubicBezTo>
                      <a:pt x="12" y="1941"/>
                      <a:pt x="0" y="2001"/>
                      <a:pt x="12" y="2072"/>
                    </a:cubicBezTo>
                    <a:cubicBezTo>
                      <a:pt x="12" y="2263"/>
                      <a:pt x="95" y="2429"/>
                      <a:pt x="214" y="2572"/>
                    </a:cubicBezTo>
                    <a:cubicBezTo>
                      <a:pt x="378" y="2757"/>
                      <a:pt x="621" y="2873"/>
                      <a:pt x="880" y="2873"/>
                    </a:cubicBezTo>
                    <a:cubicBezTo>
                      <a:pt x="904" y="2873"/>
                      <a:pt x="928" y="2872"/>
                      <a:pt x="953" y="2870"/>
                    </a:cubicBezTo>
                    <a:cubicBezTo>
                      <a:pt x="1286" y="2834"/>
                      <a:pt x="1595" y="2667"/>
                      <a:pt x="1798" y="2394"/>
                    </a:cubicBezTo>
                    <a:cubicBezTo>
                      <a:pt x="2000" y="2120"/>
                      <a:pt x="2107" y="1798"/>
                      <a:pt x="2119" y="1477"/>
                    </a:cubicBezTo>
                    <a:cubicBezTo>
                      <a:pt x="2131" y="1203"/>
                      <a:pt x="2107" y="941"/>
                      <a:pt x="2036" y="679"/>
                    </a:cubicBezTo>
                    <a:cubicBezTo>
                      <a:pt x="2000" y="512"/>
                      <a:pt x="1941" y="346"/>
                      <a:pt x="1881" y="179"/>
                    </a:cubicBezTo>
                    <a:cubicBezTo>
                      <a:pt x="1857" y="119"/>
                      <a:pt x="1834" y="60"/>
                      <a:pt x="1798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4" name="Google Shape;2424;p70"/>
              <p:cNvSpPr/>
              <p:nvPr/>
            </p:nvSpPr>
            <p:spPr>
              <a:xfrm>
                <a:off x="5836450" y="3178813"/>
                <a:ext cx="61650" cy="169400"/>
              </a:xfrm>
              <a:custGeom>
                <a:avLst/>
                <a:gdLst/>
                <a:ahLst/>
                <a:cxnLst/>
                <a:rect l="l" t="t" r="r" b="b"/>
                <a:pathLst>
                  <a:path w="2466" h="6776" extrusionOk="0">
                    <a:moveTo>
                      <a:pt x="275" y="1"/>
                    </a:moveTo>
                    <a:lnTo>
                      <a:pt x="275" y="1"/>
                    </a:lnTo>
                    <a:cubicBezTo>
                      <a:pt x="1" y="465"/>
                      <a:pt x="155" y="1049"/>
                      <a:pt x="370" y="1549"/>
                    </a:cubicBezTo>
                    <a:cubicBezTo>
                      <a:pt x="596" y="2037"/>
                      <a:pt x="882" y="2525"/>
                      <a:pt x="870" y="3061"/>
                    </a:cubicBezTo>
                    <a:cubicBezTo>
                      <a:pt x="858" y="3966"/>
                      <a:pt x="13" y="4704"/>
                      <a:pt x="72" y="5609"/>
                    </a:cubicBezTo>
                    <a:cubicBezTo>
                      <a:pt x="120" y="6157"/>
                      <a:pt x="489" y="6621"/>
                      <a:pt x="1025" y="6776"/>
                    </a:cubicBezTo>
                    <a:cubicBezTo>
                      <a:pt x="608" y="6466"/>
                      <a:pt x="608" y="5835"/>
                      <a:pt x="798" y="5371"/>
                    </a:cubicBezTo>
                    <a:cubicBezTo>
                      <a:pt x="989" y="4894"/>
                      <a:pt x="1846" y="3656"/>
                      <a:pt x="1989" y="3156"/>
                    </a:cubicBezTo>
                    <a:cubicBezTo>
                      <a:pt x="2465" y="1501"/>
                      <a:pt x="2310" y="1299"/>
                      <a:pt x="1763" y="668"/>
                    </a:cubicBezTo>
                    <a:lnTo>
                      <a:pt x="275" y="1"/>
                    </a:ln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5" name="Google Shape;2425;p70"/>
              <p:cNvSpPr/>
              <p:nvPr/>
            </p:nvSpPr>
            <p:spPr>
              <a:xfrm>
                <a:off x="5848075" y="3177038"/>
                <a:ext cx="33950" cy="34425"/>
              </a:xfrm>
              <a:custGeom>
                <a:avLst/>
                <a:gdLst/>
                <a:ahLst/>
                <a:cxnLst/>
                <a:rect l="l" t="t" r="r" b="b"/>
                <a:pathLst>
                  <a:path w="1358" h="1377" extrusionOk="0">
                    <a:moveTo>
                      <a:pt x="36" y="1"/>
                    </a:moveTo>
                    <a:cubicBezTo>
                      <a:pt x="36" y="1"/>
                      <a:pt x="0" y="120"/>
                      <a:pt x="36" y="310"/>
                    </a:cubicBezTo>
                    <a:cubicBezTo>
                      <a:pt x="131" y="834"/>
                      <a:pt x="524" y="1239"/>
                      <a:pt x="1036" y="1358"/>
                    </a:cubicBezTo>
                    <a:cubicBezTo>
                      <a:pt x="1115" y="1372"/>
                      <a:pt x="1182" y="1377"/>
                      <a:pt x="1233" y="1377"/>
                    </a:cubicBezTo>
                    <a:cubicBezTo>
                      <a:pt x="1313" y="1377"/>
                      <a:pt x="1357" y="1365"/>
                      <a:pt x="1357" y="1358"/>
                    </a:cubicBezTo>
                    <a:cubicBezTo>
                      <a:pt x="1250" y="1322"/>
                      <a:pt x="1155" y="1286"/>
                      <a:pt x="1060" y="1275"/>
                    </a:cubicBezTo>
                    <a:cubicBezTo>
                      <a:pt x="595" y="1132"/>
                      <a:pt x="238" y="763"/>
                      <a:pt x="107" y="298"/>
                    </a:cubicBezTo>
                    <a:cubicBezTo>
                      <a:pt x="95" y="191"/>
                      <a:pt x="71" y="96"/>
                      <a:pt x="36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6" name="Google Shape;2426;p70"/>
              <p:cNvSpPr/>
              <p:nvPr/>
            </p:nvSpPr>
            <p:spPr>
              <a:xfrm>
                <a:off x="5845675" y="3182088"/>
                <a:ext cx="33075" cy="152425"/>
              </a:xfrm>
              <a:custGeom>
                <a:avLst/>
                <a:gdLst/>
                <a:ahLst/>
                <a:cxnLst/>
                <a:rect l="l" t="t" r="r" b="b"/>
                <a:pathLst>
                  <a:path w="1323" h="6097" extrusionOk="0">
                    <a:moveTo>
                      <a:pt x="36" y="1"/>
                    </a:moveTo>
                    <a:cubicBezTo>
                      <a:pt x="13" y="84"/>
                      <a:pt x="1" y="180"/>
                      <a:pt x="1" y="263"/>
                    </a:cubicBezTo>
                    <a:cubicBezTo>
                      <a:pt x="13" y="513"/>
                      <a:pt x="60" y="763"/>
                      <a:pt x="144" y="1001"/>
                    </a:cubicBezTo>
                    <a:cubicBezTo>
                      <a:pt x="287" y="1334"/>
                      <a:pt x="477" y="1656"/>
                      <a:pt x="703" y="1942"/>
                    </a:cubicBezTo>
                    <a:cubicBezTo>
                      <a:pt x="834" y="2108"/>
                      <a:pt x="953" y="2287"/>
                      <a:pt x="1049" y="2477"/>
                    </a:cubicBezTo>
                    <a:cubicBezTo>
                      <a:pt x="1156" y="2680"/>
                      <a:pt x="1203" y="2894"/>
                      <a:pt x="1203" y="3120"/>
                    </a:cubicBezTo>
                    <a:cubicBezTo>
                      <a:pt x="1191" y="3347"/>
                      <a:pt x="1144" y="3561"/>
                      <a:pt x="1037" y="3763"/>
                    </a:cubicBezTo>
                    <a:cubicBezTo>
                      <a:pt x="941" y="3942"/>
                      <a:pt x="810" y="4109"/>
                      <a:pt x="656" y="4240"/>
                    </a:cubicBezTo>
                    <a:cubicBezTo>
                      <a:pt x="501" y="4371"/>
                      <a:pt x="370" y="4525"/>
                      <a:pt x="251" y="4680"/>
                    </a:cubicBezTo>
                    <a:cubicBezTo>
                      <a:pt x="156" y="4835"/>
                      <a:pt x="108" y="5013"/>
                      <a:pt x="96" y="5180"/>
                    </a:cubicBezTo>
                    <a:cubicBezTo>
                      <a:pt x="72" y="5442"/>
                      <a:pt x="144" y="5692"/>
                      <a:pt x="275" y="5906"/>
                    </a:cubicBezTo>
                    <a:cubicBezTo>
                      <a:pt x="322" y="5966"/>
                      <a:pt x="358" y="6014"/>
                      <a:pt x="417" y="6061"/>
                    </a:cubicBezTo>
                    <a:cubicBezTo>
                      <a:pt x="453" y="6085"/>
                      <a:pt x="465" y="6097"/>
                      <a:pt x="465" y="6097"/>
                    </a:cubicBezTo>
                    <a:cubicBezTo>
                      <a:pt x="477" y="6097"/>
                      <a:pt x="406" y="6026"/>
                      <a:pt x="322" y="5883"/>
                    </a:cubicBezTo>
                    <a:cubicBezTo>
                      <a:pt x="203" y="5668"/>
                      <a:pt x="156" y="5430"/>
                      <a:pt x="179" y="5192"/>
                    </a:cubicBezTo>
                    <a:cubicBezTo>
                      <a:pt x="191" y="5025"/>
                      <a:pt x="251" y="4871"/>
                      <a:pt x="334" y="4740"/>
                    </a:cubicBezTo>
                    <a:cubicBezTo>
                      <a:pt x="441" y="4585"/>
                      <a:pt x="572" y="4442"/>
                      <a:pt x="727" y="4323"/>
                    </a:cubicBezTo>
                    <a:cubicBezTo>
                      <a:pt x="894" y="4180"/>
                      <a:pt x="1037" y="4001"/>
                      <a:pt x="1144" y="3811"/>
                    </a:cubicBezTo>
                    <a:cubicBezTo>
                      <a:pt x="1251" y="3597"/>
                      <a:pt x="1310" y="3359"/>
                      <a:pt x="1310" y="3120"/>
                    </a:cubicBezTo>
                    <a:cubicBezTo>
                      <a:pt x="1322" y="2882"/>
                      <a:pt x="1263" y="2644"/>
                      <a:pt x="1156" y="2430"/>
                    </a:cubicBezTo>
                    <a:cubicBezTo>
                      <a:pt x="1049" y="2239"/>
                      <a:pt x="929" y="2049"/>
                      <a:pt x="787" y="1882"/>
                    </a:cubicBezTo>
                    <a:cubicBezTo>
                      <a:pt x="560" y="1608"/>
                      <a:pt x="370" y="1299"/>
                      <a:pt x="227" y="965"/>
                    </a:cubicBezTo>
                    <a:cubicBezTo>
                      <a:pt x="96" y="656"/>
                      <a:pt x="36" y="334"/>
                      <a:pt x="36" y="1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7" name="Google Shape;2427;p70"/>
              <p:cNvSpPr/>
              <p:nvPr/>
            </p:nvSpPr>
            <p:spPr>
              <a:xfrm>
                <a:off x="5863850" y="3209488"/>
                <a:ext cx="35725" cy="88125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3525" extrusionOk="0">
                    <a:moveTo>
                      <a:pt x="917" y="0"/>
                    </a:moveTo>
                    <a:lnTo>
                      <a:pt x="917" y="0"/>
                    </a:lnTo>
                    <a:cubicBezTo>
                      <a:pt x="1024" y="167"/>
                      <a:pt x="1119" y="346"/>
                      <a:pt x="1179" y="536"/>
                    </a:cubicBezTo>
                    <a:cubicBezTo>
                      <a:pt x="1310" y="977"/>
                      <a:pt x="1298" y="1465"/>
                      <a:pt x="1131" y="1905"/>
                    </a:cubicBezTo>
                    <a:cubicBezTo>
                      <a:pt x="953" y="2334"/>
                      <a:pt x="703" y="2739"/>
                      <a:pt x="393" y="3084"/>
                    </a:cubicBezTo>
                    <a:cubicBezTo>
                      <a:pt x="250" y="3227"/>
                      <a:pt x="119" y="3370"/>
                      <a:pt x="0" y="3525"/>
                    </a:cubicBezTo>
                    <a:cubicBezTo>
                      <a:pt x="167" y="3417"/>
                      <a:pt x="322" y="3286"/>
                      <a:pt x="441" y="3132"/>
                    </a:cubicBezTo>
                    <a:cubicBezTo>
                      <a:pt x="786" y="2786"/>
                      <a:pt x="1060" y="2382"/>
                      <a:pt x="1238" y="1929"/>
                    </a:cubicBezTo>
                    <a:cubicBezTo>
                      <a:pt x="1417" y="1465"/>
                      <a:pt x="1429" y="965"/>
                      <a:pt x="1262" y="500"/>
                    </a:cubicBezTo>
                    <a:cubicBezTo>
                      <a:pt x="1203" y="358"/>
                      <a:pt x="1131" y="227"/>
                      <a:pt x="1036" y="119"/>
                    </a:cubicBezTo>
                    <a:cubicBezTo>
                      <a:pt x="976" y="36"/>
                      <a:pt x="917" y="0"/>
                      <a:pt x="917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8" name="Google Shape;2428;p70"/>
              <p:cNvSpPr/>
              <p:nvPr/>
            </p:nvSpPr>
            <p:spPr>
              <a:xfrm>
                <a:off x="5463500" y="3341338"/>
                <a:ext cx="619650" cy="429550"/>
              </a:xfrm>
              <a:custGeom>
                <a:avLst/>
                <a:gdLst/>
                <a:ahLst/>
                <a:cxnLst/>
                <a:rect l="l" t="t" r="r" b="b"/>
                <a:pathLst>
                  <a:path w="24786" h="17182" extrusionOk="0">
                    <a:moveTo>
                      <a:pt x="18479" y="9085"/>
                    </a:moveTo>
                    <a:lnTo>
                      <a:pt x="19110" y="11169"/>
                    </a:lnTo>
                    <a:lnTo>
                      <a:pt x="19110" y="11169"/>
                    </a:lnTo>
                    <a:lnTo>
                      <a:pt x="18574" y="11133"/>
                    </a:lnTo>
                    <a:lnTo>
                      <a:pt x="18491" y="10716"/>
                    </a:lnTo>
                    <a:cubicBezTo>
                      <a:pt x="18479" y="10681"/>
                      <a:pt x="18479" y="10633"/>
                      <a:pt x="18479" y="10597"/>
                    </a:cubicBezTo>
                    <a:lnTo>
                      <a:pt x="18479" y="9085"/>
                    </a:lnTo>
                    <a:close/>
                    <a:moveTo>
                      <a:pt x="11323" y="1"/>
                    </a:moveTo>
                    <a:lnTo>
                      <a:pt x="11275" y="834"/>
                    </a:lnTo>
                    <a:lnTo>
                      <a:pt x="9739" y="1310"/>
                    </a:lnTo>
                    <a:cubicBezTo>
                      <a:pt x="9680" y="1334"/>
                      <a:pt x="9620" y="1358"/>
                      <a:pt x="9573" y="1394"/>
                    </a:cubicBezTo>
                    <a:lnTo>
                      <a:pt x="9573" y="1370"/>
                    </a:lnTo>
                    <a:cubicBezTo>
                      <a:pt x="9573" y="1370"/>
                      <a:pt x="7751" y="1656"/>
                      <a:pt x="6775" y="4894"/>
                    </a:cubicBezTo>
                    <a:cubicBezTo>
                      <a:pt x="6465" y="5930"/>
                      <a:pt x="6501" y="8645"/>
                      <a:pt x="5632" y="11193"/>
                    </a:cubicBezTo>
                    <a:lnTo>
                      <a:pt x="3524" y="10062"/>
                    </a:lnTo>
                    <a:lnTo>
                      <a:pt x="1858" y="9276"/>
                    </a:lnTo>
                    <a:lnTo>
                      <a:pt x="0" y="11466"/>
                    </a:lnTo>
                    <a:lnTo>
                      <a:pt x="4810" y="15991"/>
                    </a:lnTo>
                    <a:cubicBezTo>
                      <a:pt x="5013" y="16193"/>
                      <a:pt x="5870" y="16658"/>
                      <a:pt x="6691" y="16824"/>
                    </a:cubicBezTo>
                    <a:cubicBezTo>
                      <a:pt x="6865" y="16870"/>
                      <a:pt x="7045" y="16893"/>
                      <a:pt x="7225" y="16893"/>
                    </a:cubicBezTo>
                    <a:cubicBezTo>
                      <a:pt x="7512" y="16893"/>
                      <a:pt x="7801" y="16834"/>
                      <a:pt x="8073" y="16717"/>
                    </a:cubicBezTo>
                    <a:cubicBezTo>
                      <a:pt x="8287" y="16955"/>
                      <a:pt x="8561" y="17181"/>
                      <a:pt x="8811" y="17181"/>
                    </a:cubicBezTo>
                    <a:lnTo>
                      <a:pt x="18300" y="17122"/>
                    </a:lnTo>
                    <a:cubicBezTo>
                      <a:pt x="18514" y="17098"/>
                      <a:pt x="18717" y="17003"/>
                      <a:pt x="18860" y="16848"/>
                    </a:cubicBezTo>
                    <a:cubicBezTo>
                      <a:pt x="19253" y="16491"/>
                      <a:pt x="19467" y="15979"/>
                      <a:pt x="19467" y="15455"/>
                    </a:cubicBezTo>
                    <a:cubicBezTo>
                      <a:pt x="19836" y="15622"/>
                      <a:pt x="20217" y="15777"/>
                      <a:pt x="20610" y="15896"/>
                    </a:cubicBezTo>
                    <a:cubicBezTo>
                      <a:pt x="20807" y="15940"/>
                      <a:pt x="21007" y="15961"/>
                      <a:pt x="21207" y="15961"/>
                    </a:cubicBezTo>
                    <a:cubicBezTo>
                      <a:pt x="23009" y="15961"/>
                      <a:pt x="24786" y="14254"/>
                      <a:pt x="24217" y="12336"/>
                    </a:cubicBezTo>
                    <a:cubicBezTo>
                      <a:pt x="24039" y="11728"/>
                      <a:pt x="21705" y="5978"/>
                      <a:pt x="20634" y="3358"/>
                    </a:cubicBezTo>
                    <a:cubicBezTo>
                      <a:pt x="20610" y="3287"/>
                      <a:pt x="20574" y="3227"/>
                      <a:pt x="20538" y="3156"/>
                    </a:cubicBezTo>
                    <a:cubicBezTo>
                      <a:pt x="20074" y="2239"/>
                      <a:pt x="19193" y="1596"/>
                      <a:pt x="18169" y="1441"/>
                    </a:cubicBezTo>
                    <a:lnTo>
                      <a:pt x="16538" y="1168"/>
                    </a:lnTo>
                    <a:lnTo>
                      <a:pt x="16490" y="120"/>
                    </a:lnTo>
                    <a:lnTo>
                      <a:pt x="11323" y="1"/>
                    </a:lnTo>
                    <a:close/>
                  </a:path>
                </a:pathLst>
              </a:custGeom>
              <a:solidFill>
                <a:srgbClr val="F166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9" name="Google Shape;2429;p70"/>
              <p:cNvSpPr/>
              <p:nvPr/>
            </p:nvSpPr>
            <p:spPr>
              <a:xfrm>
                <a:off x="5864125" y="3514288"/>
                <a:ext cx="78925" cy="107775"/>
              </a:xfrm>
              <a:custGeom>
                <a:avLst/>
                <a:gdLst/>
                <a:ahLst/>
                <a:cxnLst/>
                <a:rect l="l" t="t" r="r" b="b"/>
                <a:pathLst>
                  <a:path w="3157" h="4311" extrusionOk="0">
                    <a:moveTo>
                      <a:pt x="1799" y="0"/>
                    </a:moveTo>
                    <a:cubicBezTo>
                      <a:pt x="1811" y="96"/>
                      <a:pt x="1846" y="191"/>
                      <a:pt x="1870" y="286"/>
                    </a:cubicBezTo>
                    <a:cubicBezTo>
                      <a:pt x="1930" y="500"/>
                      <a:pt x="2001" y="750"/>
                      <a:pt x="2096" y="1060"/>
                    </a:cubicBezTo>
                    <a:cubicBezTo>
                      <a:pt x="2275" y="1727"/>
                      <a:pt x="2513" y="2632"/>
                      <a:pt x="2811" y="3620"/>
                    </a:cubicBezTo>
                    <a:cubicBezTo>
                      <a:pt x="2873" y="3817"/>
                      <a:pt x="2935" y="4005"/>
                      <a:pt x="2998" y="4184"/>
                    </a:cubicBezTo>
                    <a:lnTo>
                      <a:pt x="2998" y="4184"/>
                    </a:lnTo>
                    <a:cubicBezTo>
                      <a:pt x="2142" y="4117"/>
                      <a:pt x="1412" y="4071"/>
                      <a:pt x="882" y="4048"/>
                    </a:cubicBezTo>
                    <a:cubicBezTo>
                      <a:pt x="608" y="4037"/>
                      <a:pt x="388" y="4031"/>
                      <a:pt x="236" y="4031"/>
                    </a:cubicBezTo>
                    <a:cubicBezTo>
                      <a:pt x="84" y="4031"/>
                      <a:pt x="1" y="4037"/>
                      <a:pt x="1" y="4048"/>
                    </a:cubicBezTo>
                    <a:lnTo>
                      <a:pt x="227" y="4072"/>
                    </a:lnTo>
                    <a:lnTo>
                      <a:pt x="870" y="4132"/>
                    </a:lnTo>
                    <a:lnTo>
                      <a:pt x="3061" y="4310"/>
                    </a:lnTo>
                    <a:lnTo>
                      <a:pt x="3156" y="4310"/>
                    </a:lnTo>
                    <a:lnTo>
                      <a:pt x="3120" y="4227"/>
                    </a:lnTo>
                    <a:cubicBezTo>
                      <a:pt x="3049" y="4025"/>
                      <a:pt x="2989" y="3810"/>
                      <a:pt x="2918" y="3584"/>
                    </a:cubicBezTo>
                    <a:cubicBezTo>
                      <a:pt x="2620" y="2596"/>
                      <a:pt x="2370" y="1691"/>
                      <a:pt x="2168" y="1036"/>
                    </a:cubicBezTo>
                    <a:cubicBezTo>
                      <a:pt x="2061" y="715"/>
                      <a:pt x="1977" y="453"/>
                      <a:pt x="1918" y="274"/>
                    </a:cubicBezTo>
                    <a:cubicBezTo>
                      <a:pt x="1894" y="179"/>
                      <a:pt x="1846" y="84"/>
                      <a:pt x="1799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0" name="Google Shape;2430;p70"/>
              <p:cNvSpPr/>
              <p:nvPr/>
            </p:nvSpPr>
            <p:spPr>
              <a:xfrm>
                <a:off x="5837650" y="3675013"/>
                <a:ext cx="152125" cy="64925"/>
              </a:xfrm>
              <a:custGeom>
                <a:avLst/>
                <a:gdLst/>
                <a:ahLst/>
                <a:cxnLst/>
                <a:rect l="l" t="t" r="r" b="b"/>
                <a:pathLst>
                  <a:path w="6085" h="2597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72" y="48"/>
                      <a:pt x="143" y="96"/>
                      <a:pt x="227" y="132"/>
                    </a:cubicBezTo>
                    <a:lnTo>
                      <a:pt x="858" y="453"/>
                    </a:lnTo>
                    <a:cubicBezTo>
                      <a:pt x="1393" y="727"/>
                      <a:pt x="2120" y="1120"/>
                      <a:pt x="2941" y="1537"/>
                    </a:cubicBezTo>
                    <a:cubicBezTo>
                      <a:pt x="3644" y="1906"/>
                      <a:pt x="4370" y="2191"/>
                      <a:pt x="5132" y="2394"/>
                    </a:cubicBezTo>
                    <a:cubicBezTo>
                      <a:pt x="5418" y="2465"/>
                      <a:pt x="5656" y="2525"/>
                      <a:pt x="5822" y="2561"/>
                    </a:cubicBezTo>
                    <a:cubicBezTo>
                      <a:pt x="5906" y="2584"/>
                      <a:pt x="6001" y="2596"/>
                      <a:pt x="6084" y="2596"/>
                    </a:cubicBezTo>
                    <a:cubicBezTo>
                      <a:pt x="6084" y="2572"/>
                      <a:pt x="5727" y="2489"/>
                      <a:pt x="5156" y="2310"/>
                    </a:cubicBezTo>
                    <a:cubicBezTo>
                      <a:pt x="4406" y="2084"/>
                      <a:pt x="3679" y="1787"/>
                      <a:pt x="2989" y="1429"/>
                    </a:cubicBezTo>
                    <a:cubicBezTo>
                      <a:pt x="2167" y="1025"/>
                      <a:pt x="1441" y="632"/>
                      <a:pt x="893" y="382"/>
                    </a:cubicBezTo>
                    <a:cubicBezTo>
                      <a:pt x="619" y="251"/>
                      <a:pt x="393" y="155"/>
                      <a:pt x="238" y="84"/>
                    </a:cubicBezTo>
                    <a:cubicBezTo>
                      <a:pt x="167" y="48"/>
                      <a:pt x="84" y="24"/>
                      <a:pt x="0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1" name="Google Shape;2431;p70"/>
              <p:cNvSpPr/>
              <p:nvPr/>
            </p:nvSpPr>
            <p:spPr>
              <a:xfrm>
                <a:off x="5668575" y="3454163"/>
                <a:ext cx="20850" cy="145875"/>
              </a:xfrm>
              <a:custGeom>
                <a:avLst/>
                <a:gdLst/>
                <a:ahLst/>
                <a:cxnLst/>
                <a:rect l="l" t="t" r="r" b="b"/>
                <a:pathLst>
                  <a:path w="834" h="5835" extrusionOk="0">
                    <a:moveTo>
                      <a:pt x="655" y="0"/>
                    </a:moveTo>
                    <a:cubicBezTo>
                      <a:pt x="632" y="298"/>
                      <a:pt x="608" y="584"/>
                      <a:pt x="560" y="881"/>
                    </a:cubicBezTo>
                    <a:cubicBezTo>
                      <a:pt x="513" y="1143"/>
                      <a:pt x="429" y="1465"/>
                      <a:pt x="334" y="1810"/>
                    </a:cubicBezTo>
                    <a:cubicBezTo>
                      <a:pt x="227" y="2191"/>
                      <a:pt x="143" y="2572"/>
                      <a:pt x="96" y="2965"/>
                    </a:cubicBezTo>
                    <a:cubicBezTo>
                      <a:pt x="1" y="3679"/>
                      <a:pt x="96" y="4406"/>
                      <a:pt x="370" y="5072"/>
                    </a:cubicBezTo>
                    <a:cubicBezTo>
                      <a:pt x="453" y="5275"/>
                      <a:pt x="560" y="5465"/>
                      <a:pt x="667" y="5656"/>
                    </a:cubicBezTo>
                    <a:cubicBezTo>
                      <a:pt x="715" y="5715"/>
                      <a:pt x="763" y="5775"/>
                      <a:pt x="822" y="5834"/>
                    </a:cubicBezTo>
                    <a:cubicBezTo>
                      <a:pt x="834" y="5822"/>
                      <a:pt x="643" y="5549"/>
                      <a:pt x="453" y="5037"/>
                    </a:cubicBezTo>
                    <a:cubicBezTo>
                      <a:pt x="203" y="4370"/>
                      <a:pt x="120" y="3667"/>
                      <a:pt x="203" y="2965"/>
                    </a:cubicBezTo>
                    <a:cubicBezTo>
                      <a:pt x="262" y="2584"/>
                      <a:pt x="346" y="2203"/>
                      <a:pt x="441" y="1822"/>
                    </a:cubicBezTo>
                    <a:cubicBezTo>
                      <a:pt x="524" y="1477"/>
                      <a:pt x="596" y="1155"/>
                      <a:pt x="643" y="881"/>
                    </a:cubicBezTo>
                    <a:cubicBezTo>
                      <a:pt x="667" y="667"/>
                      <a:pt x="691" y="453"/>
                      <a:pt x="679" y="238"/>
                    </a:cubicBezTo>
                    <a:cubicBezTo>
                      <a:pt x="691" y="155"/>
                      <a:pt x="679" y="72"/>
                      <a:pt x="655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2" name="Google Shape;2432;p70"/>
              <p:cNvSpPr/>
              <p:nvPr/>
            </p:nvSpPr>
            <p:spPr>
              <a:xfrm>
                <a:off x="5657275" y="3603888"/>
                <a:ext cx="36325" cy="167000"/>
              </a:xfrm>
              <a:custGeom>
                <a:avLst/>
                <a:gdLst/>
                <a:ahLst/>
                <a:cxnLst/>
                <a:rect l="l" t="t" r="r" b="b"/>
                <a:pathLst>
                  <a:path w="1453" h="6680" extrusionOk="0">
                    <a:moveTo>
                      <a:pt x="1226" y="0"/>
                    </a:moveTo>
                    <a:lnTo>
                      <a:pt x="1226" y="0"/>
                    </a:lnTo>
                    <a:cubicBezTo>
                      <a:pt x="1334" y="333"/>
                      <a:pt x="1381" y="691"/>
                      <a:pt x="1346" y="1048"/>
                    </a:cubicBezTo>
                    <a:cubicBezTo>
                      <a:pt x="1310" y="1429"/>
                      <a:pt x="1215" y="1810"/>
                      <a:pt x="1060" y="2155"/>
                    </a:cubicBezTo>
                    <a:cubicBezTo>
                      <a:pt x="893" y="2560"/>
                      <a:pt x="655" y="2977"/>
                      <a:pt x="441" y="3441"/>
                    </a:cubicBezTo>
                    <a:cubicBezTo>
                      <a:pt x="238" y="3882"/>
                      <a:pt x="95" y="4346"/>
                      <a:pt x="36" y="4822"/>
                    </a:cubicBezTo>
                    <a:cubicBezTo>
                      <a:pt x="0" y="5227"/>
                      <a:pt x="72" y="5620"/>
                      <a:pt x="262" y="5977"/>
                    </a:cubicBezTo>
                    <a:cubicBezTo>
                      <a:pt x="381" y="6215"/>
                      <a:pt x="560" y="6418"/>
                      <a:pt x="786" y="6560"/>
                    </a:cubicBezTo>
                    <a:cubicBezTo>
                      <a:pt x="857" y="6608"/>
                      <a:pt x="917" y="6632"/>
                      <a:pt x="988" y="6656"/>
                    </a:cubicBezTo>
                    <a:cubicBezTo>
                      <a:pt x="1036" y="6679"/>
                      <a:pt x="1060" y="6679"/>
                      <a:pt x="1060" y="6679"/>
                    </a:cubicBezTo>
                    <a:cubicBezTo>
                      <a:pt x="1060" y="6679"/>
                      <a:pt x="965" y="6632"/>
                      <a:pt x="822" y="6525"/>
                    </a:cubicBezTo>
                    <a:cubicBezTo>
                      <a:pt x="607" y="6370"/>
                      <a:pt x="441" y="6167"/>
                      <a:pt x="333" y="5941"/>
                    </a:cubicBezTo>
                    <a:cubicBezTo>
                      <a:pt x="167" y="5596"/>
                      <a:pt x="107" y="5215"/>
                      <a:pt x="155" y="4834"/>
                    </a:cubicBezTo>
                    <a:cubicBezTo>
                      <a:pt x="214" y="4370"/>
                      <a:pt x="345" y="3917"/>
                      <a:pt x="560" y="3489"/>
                    </a:cubicBezTo>
                    <a:cubicBezTo>
                      <a:pt x="762" y="3036"/>
                      <a:pt x="1000" y="2608"/>
                      <a:pt x="1155" y="2203"/>
                    </a:cubicBezTo>
                    <a:cubicBezTo>
                      <a:pt x="1310" y="1834"/>
                      <a:pt x="1405" y="1453"/>
                      <a:pt x="1441" y="1060"/>
                    </a:cubicBezTo>
                    <a:cubicBezTo>
                      <a:pt x="1453" y="786"/>
                      <a:pt x="1429" y="524"/>
                      <a:pt x="1346" y="274"/>
                    </a:cubicBezTo>
                    <a:cubicBezTo>
                      <a:pt x="1322" y="202"/>
                      <a:pt x="1298" y="131"/>
                      <a:pt x="1262" y="72"/>
                    </a:cubicBezTo>
                    <a:cubicBezTo>
                      <a:pt x="1238" y="24"/>
                      <a:pt x="1226" y="0"/>
                      <a:pt x="1226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3" name="Google Shape;2433;p70"/>
              <p:cNvSpPr/>
              <p:nvPr/>
            </p:nvSpPr>
            <p:spPr>
              <a:xfrm>
                <a:off x="5684050" y="3389863"/>
                <a:ext cx="4800" cy="41400"/>
              </a:xfrm>
              <a:custGeom>
                <a:avLst/>
                <a:gdLst/>
                <a:ahLst/>
                <a:cxnLst/>
                <a:rect l="l" t="t" r="r" b="b"/>
                <a:pathLst>
                  <a:path w="192" h="1656" extrusionOk="0">
                    <a:moveTo>
                      <a:pt x="120" y="0"/>
                    </a:moveTo>
                    <a:cubicBezTo>
                      <a:pt x="36" y="274"/>
                      <a:pt x="1" y="560"/>
                      <a:pt x="36" y="834"/>
                    </a:cubicBezTo>
                    <a:cubicBezTo>
                      <a:pt x="24" y="1120"/>
                      <a:pt x="72" y="1394"/>
                      <a:pt x="179" y="1655"/>
                    </a:cubicBezTo>
                    <a:cubicBezTo>
                      <a:pt x="191" y="1382"/>
                      <a:pt x="179" y="1108"/>
                      <a:pt x="144" y="834"/>
                    </a:cubicBezTo>
                    <a:cubicBezTo>
                      <a:pt x="155" y="560"/>
                      <a:pt x="144" y="274"/>
                      <a:pt x="120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4" name="Google Shape;2434;p70"/>
              <p:cNvSpPr/>
              <p:nvPr/>
            </p:nvSpPr>
            <p:spPr>
              <a:xfrm>
                <a:off x="5606375" y="3621438"/>
                <a:ext cx="18475" cy="72950"/>
              </a:xfrm>
              <a:custGeom>
                <a:avLst/>
                <a:gdLst/>
                <a:ahLst/>
                <a:cxnLst/>
                <a:rect l="l" t="t" r="r" b="b"/>
                <a:pathLst>
                  <a:path w="739" h="2918" extrusionOk="0">
                    <a:moveTo>
                      <a:pt x="0" y="1"/>
                    </a:moveTo>
                    <a:cubicBezTo>
                      <a:pt x="500" y="894"/>
                      <a:pt x="715" y="1906"/>
                      <a:pt x="619" y="2918"/>
                    </a:cubicBezTo>
                    <a:cubicBezTo>
                      <a:pt x="679" y="2775"/>
                      <a:pt x="703" y="2632"/>
                      <a:pt x="715" y="2477"/>
                    </a:cubicBezTo>
                    <a:cubicBezTo>
                      <a:pt x="738" y="2108"/>
                      <a:pt x="726" y="1739"/>
                      <a:pt x="643" y="1382"/>
                    </a:cubicBezTo>
                    <a:cubicBezTo>
                      <a:pt x="572" y="1024"/>
                      <a:pt x="441" y="691"/>
                      <a:pt x="262" y="370"/>
                    </a:cubicBezTo>
                    <a:cubicBezTo>
                      <a:pt x="203" y="227"/>
                      <a:pt x="107" y="108"/>
                      <a:pt x="0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5" name="Google Shape;2435;p70"/>
              <p:cNvSpPr/>
              <p:nvPr/>
            </p:nvSpPr>
            <p:spPr>
              <a:xfrm>
                <a:off x="5904325" y="3395288"/>
                <a:ext cx="4585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34" h="1439" extrusionOk="0">
                    <a:moveTo>
                      <a:pt x="1548" y="1"/>
                    </a:moveTo>
                    <a:cubicBezTo>
                      <a:pt x="1521" y="1"/>
                      <a:pt x="1495" y="4"/>
                      <a:pt x="1465" y="10"/>
                    </a:cubicBezTo>
                    <a:cubicBezTo>
                      <a:pt x="1167" y="45"/>
                      <a:pt x="881" y="164"/>
                      <a:pt x="631" y="355"/>
                    </a:cubicBezTo>
                    <a:cubicBezTo>
                      <a:pt x="381" y="534"/>
                      <a:pt x="191" y="784"/>
                      <a:pt x="72" y="1069"/>
                    </a:cubicBezTo>
                    <a:cubicBezTo>
                      <a:pt x="12" y="1177"/>
                      <a:pt x="0" y="1319"/>
                      <a:pt x="24" y="1438"/>
                    </a:cubicBezTo>
                    <a:cubicBezTo>
                      <a:pt x="48" y="1438"/>
                      <a:pt x="48" y="1296"/>
                      <a:pt x="143" y="1105"/>
                    </a:cubicBezTo>
                    <a:cubicBezTo>
                      <a:pt x="274" y="843"/>
                      <a:pt x="465" y="629"/>
                      <a:pt x="703" y="462"/>
                    </a:cubicBezTo>
                    <a:cubicBezTo>
                      <a:pt x="929" y="284"/>
                      <a:pt x="1191" y="153"/>
                      <a:pt x="1477" y="93"/>
                    </a:cubicBezTo>
                    <a:cubicBezTo>
                      <a:pt x="1524" y="81"/>
                      <a:pt x="1572" y="81"/>
                      <a:pt x="1620" y="81"/>
                    </a:cubicBezTo>
                    <a:lnTo>
                      <a:pt x="1739" y="81"/>
                    </a:lnTo>
                    <a:cubicBezTo>
                      <a:pt x="1758" y="81"/>
                      <a:pt x="1800" y="96"/>
                      <a:pt x="1822" y="96"/>
                    </a:cubicBezTo>
                    <a:cubicBezTo>
                      <a:pt x="1827" y="96"/>
                      <a:pt x="1831" y="95"/>
                      <a:pt x="1834" y="93"/>
                    </a:cubicBezTo>
                    <a:cubicBezTo>
                      <a:pt x="1834" y="93"/>
                      <a:pt x="1810" y="69"/>
                      <a:pt x="1751" y="34"/>
                    </a:cubicBezTo>
                    <a:cubicBezTo>
                      <a:pt x="1703" y="22"/>
                      <a:pt x="1667" y="10"/>
                      <a:pt x="1631" y="10"/>
                    </a:cubicBezTo>
                    <a:cubicBezTo>
                      <a:pt x="1602" y="4"/>
                      <a:pt x="1575" y="1"/>
                      <a:pt x="1548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6" name="Google Shape;2436;p70"/>
              <p:cNvSpPr/>
              <p:nvPr/>
            </p:nvSpPr>
            <p:spPr>
              <a:xfrm>
                <a:off x="5882000" y="3536313"/>
                <a:ext cx="45850" cy="83375"/>
              </a:xfrm>
              <a:custGeom>
                <a:avLst/>
                <a:gdLst/>
                <a:ahLst/>
                <a:cxnLst/>
                <a:rect l="l" t="t" r="r" b="b"/>
                <a:pathLst>
                  <a:path w="1834" h="3335" extrusionOk="0">
                    <a:moveTo>
                      <a:pt x="1334" y="0"/>
                    </a:moveTo>
                    <a:lnTo>
                      <a:pt x="1334" y="0"/>
                    </a:lnTo>
                    <a:cubicBezTo>
                      <a:pt x="1370" y="917"/>
                      <a:pt x="1274" y="1834"/>
                      <a:pt x="1084" y="2727"/>
                    </a:cubicBezTo>
                    <a:cubicBezTo>
                      <a:pt x="679" y="2786"/>
                      <a:pt x="298" y="2977"/>
                      <a:pt x="0" y="3251"/>
                    </a:cubicBezTo>
                    <a:lnTo>
                      <a:pt x="1834" y="3334"/>
                    </a:lnTo>
                    <a:lnTo>
                      <a:pt x="1739" y="1274"/>
                    </a:lnTo>
                    <a:lnTo>
                      <a:pt x="1417" y="167"/>
                    </a:lnTo>
                    <a:lnTo>
                      <a:pt x="1334" y="0"/>
                    </a:lnTo>
                    <a:close/>
                  </a:path>
                </a:pathLst>
              </a:custGeom>
              <a:solidFill>
                <a:srgbClr val="000000">
                  <a:alpha val="313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7" name="Google Shape;2437;p70"/>
              <p:cNvSpPr/>
              <p:nvPr/>
            </p:nvSpPr>
            <p:spPr>
              <a:xfrm>
                <a:off x="5746275" y="3366063"/>
                <a:ext cx="127400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5096" h="929" extrusionOk="0">
                    <a:moveTo>
                      <a:pt x="24" y="0"/>
                    </a:moveTo>
                    <a:cubicBezTo>
                      <a:pt x="0" y="71"/>
                      <a:pt x="0" y="155"/>
                      <a:pt x="24" y="214"/>
                    </a:cubicBezTo>
                    <a:cubicBezTo>
                      <a:pt x="95" y="417"/>
                      <a:pt x="250" y="571"/>
                      <a:pt x="441" y="631"/>
                    </a:cubicBezTo>
                    <a:cubicBezTo>
                      <a:pt x="1072" y="833"/>
                      <a:pt x="1726" y="929"/>
                      <a:pt x="2393" y="929"/>
                    </a:cubicBezTo>
                    <a:cubicBezTo>
                      <a:pt x="3048" y="917"/>
                      <a:pt x="3715" y="822"/>
                      <a:pt x="4346" y="631"/>
                    </a:cubicBezTo>
                    <a:cubicBezTo>
                      <a:pt x="4536" y="571"/>
                      <a:pt x="4715" y="500"/>
                      <a:pt x="4905" y="417"/>
                    </a:cubicBezTo>
                    <a:cubicBezTo>
                      <a:pt x="4965" y="393"/>
                      <a:pt x="5036" y="357"/>
                      <a:pt x="5096" y="321"/>
                    </a:cubicBezTo>
                    <a:cubicBezTo>
                      <a:pt x="5096" y="319"/>
                      <a:pt x="5094" y="318"/>
                      <a:pt x="5089" y="318"/>
                    </a:cubicBezTo>
                    <a:cubicBezTo>
                      <a:pt x="5043" y="318"/>
                      <a:pt x="4757" y="427"/>
                      <a:pt x="4322" y="536"/>
                    </a:cubicBezTo>
                    <a:cubicBezTo>
                      <a:pt x="3691" y="702"/>
                      <a:pt x="3036" y="798"/>
                      <a:pt x="2393" y="798"/>
                    </a:cubicBezTo>
                    <a:cubicBezTo>
                      <a:pt x="2352" y="798"/>
                      <a:pt x="2311" y="799"/>
                      <a:pt x="2271" y="799"/>
                    </a:cubicBezTo>
                    <a:cubicBezTo>
                      <a:pt x="1658" y="799"/>
                      <a:pt x="1056" y="715"/>
                      <a:pt x="464" y="548"/>
                    </a:cubicBezTo>
                    <a:cubicBezTo>
                      <a:pt x="286" y="500"/>
                      <a:pt x="131" y="369"/>
                      <a:pt x="60" y="191"/>
                    </a:cubicBezTo>
                    <a:cubicBezTo>
                      <a:pt x="36" y="131"/>
                      <a:pt x="24" y="60"/>
                      <a:pt x="24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8" name="Google Shape;2438;p70"/>
              <p:cNvSpPr/>
              <p:nvPr/>
            </p:nvSpPr>
            <p:spPr>
              <a:xfrm>
                <a:off x="5968625" y="3508338"/>
                <a:ext cx="1310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524" h="1287" extrusionOk="0">
                    <a:moveTo>
                      <a:pt x="524" y="0"/>
                    </a:moveTo>
                    <a:cubicBezTo>
                      <a:pt x="381" y="191"/>
                      <a:pt x="274" y="405"/>
                      <a:pt x="214" y="619"/>
                    </a:cubicBezTo>
                    <a:cubicBezTo>
                      <a:pt x="107" y="834"/>
                      <a:pt x="36" y="1060"/>
                      <a:pt x="0" y="1286"/>
                    </a:cubicBezTo>
                    <a:cubicBezTo>
                      <a:pt x="143" y="1096"/>
                      <a:pt x="250" y="893"/>
                      <a:pt x="322" y="667"/>
                    </a:cubicBezTo>
                    <a:cubicBezTo>
                      <a:pt x="417" y="465"/>
                      <a:pt x="488" y="238"/>
                      <a:pt x="524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9" name="Google Shape;2439;p70"/>
              <p:cNvSpPr/>
              <p:nvPr/>
            </p:nvSpPr>
            <p:spPr>
              <a:xfrm>
                <a:off x="5995100" y="3614588"/>
                <a:ext cx="37525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1501" h="466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227" y="132"/>
                      <a:pt x="477" y="227"/>
                      <a:pt x="739" y="286"/>
                    </a:cubicBezTo>
                    <a:cubicBezTo>
                      <a:pt x="977" y="382"/>
                      <a:pt x="1239" y="441"/>
                      <a:pt x="1501" y="465"/>
                    </a:cubicBezTo>
                    <a:cubicBezTo>
                      <a:pt x="1275" y="334"/>
                      <a:pt x="1025" y="239"/>
                      <a:pt x="763" y="179"/>
                    </a:cubicBezTo>
                    <a:cubicBezTo>
                      <a:pt x="525" y="84"/>
                      <a:pt x="263" y="25"/>
                      <a:pt x="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0" name="Google Shape;2440;p70"/>
              <p:cNvSpPr/>
              <p:nvPr/>
            </p:nvSpPr>
            <p:spPr>
              <a:xfrm>
                <a:off x="5998975" y="3657163"/>
                <a:ext cx="4200" cy="33050"/>
              </a:xfrm>
              <a:custGeom>
                <a:avLst/>
                <a:gdLst/>
                <a:ahLst/>
                <a:cxnLst/>
                <a:rect l="l" t="t" r="r" b="b"/>
                <a:pathLst>
                  <a:path w="168" h="1322" extrusionOk="0">
                    <a:moveTo>
                      <a:pt x="60" y="0"/>
                    </a:moveTo>
                    <a:cubicBezTo>
                      <a:pt x="12" y="215"/>
                      <a:pt x="0" y="441"/>
                      <a:pt x="24" y="667"/>
                    </a:cubicBezTo>
                    <a:cubicBezTo>
                      <a:pt x="12" y="893"/>
                      <a:pt x="36" y="1108"/>
                      <a:pt x="96" y="1322"/>
                    </a:cubicBezTo>
                    <a:cubicBezTo>
                      <a:pt x="155" y="1108"/>
                      <a:pt x="167" y="881"/>
                      <a:pt x="131" y="667"/>
                    </a:cubicBezTo>
                    <a:cubicBezTo>
                      <a:pt x="155" y="441"/>
                      <a:pt x="120" y="215"/>
                      <a:pt x="60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1" name="Google Shape;2441;p70"/>
              <p:cNvSpPr/>
              <p:nvPr/>
            </p:nvSpPr>
            <p:spPr>
              <a:xfrm>
                <a:off x="5909675" y="3645838"/>
                <a:ext cx="25025" cy="22350"/>
              </a:xfrm>
              <a:custGeom>
                <a:avLst/>
                <a:gdLst/>
                <a:ahLst/>
                <a:cxnLst/>
                <a:rect l="l" t="t" r="r" b="b"/>
                <a:pathLst>
                  <a:path w="1001" h="894" extrusionOk="0">
                    <a:moveTo>
                      <a:pt x="1001" y="1"/>
                    </a:moveTo>
                    <a:lnTo>
                      <a:pt x="1001" y="1"/>
                    </a:lnTo>
                    <a:cubicBezTo>
                      <a:pt x="584" y="191"/>
                      <a:pt x="239" y="501"/>
                      <a:pt x="1" y="882"/>
                    </a:cubicBezTo>
                    <a:lnTo>
                      <a:pt x="1" y="894"/>
                    </a:lnTo>
                    <a:cubicBezTo>
                      <a:pt x="179" y="763"/>
                      <a:pt x="358" y="620"/>
                      <a:pt x="513" y="465"/>
                    </a:cubicBezTo>
                    <a:cubicBezTo>
                      <a:pt x="691" y="322"/>
                      <a:pt x="858" y="168"/>
                      <a:pt x="100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2" name="Google Shape;2442;p70"/>
              <p:cNvSpPr/>
              <p:nvPr/>
            </p:nvSpPr>
            <p:spPr>
              <a:xfrm>
                <a:off x="5844200" y="3629163"/>
                <a:ext cx="19075" cy="1910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64" extrusionOk="0">
                    <a:moveTo>
                      <a:pt x="28" y="0"/>
                    </a:moveTo>
                    <a:cubicBezTo>
                      <a:pt x="26" y="0"/>
                      <a:pt x="25" y="1"/>
                      <a:pt x="24" y="1"/>
                    </a:cubicBezTo>
                    <a:cubicBezTo>
                      <a:pt x="0" y="25"/>
                      <a:pt x="143" y="215"/>
                      <a:pt x="334" y="418"/>
                    </a:cubicBezTo>
                    <a:cubicBezTo>
                      <a:pt x="528" y="624"/>
                      <a:pt x="701" y="764"/>
                      <a:pt x="735" y="764"/>
                    </a:cubicBezTo>
                    <a:cubicBezTo>
                      <a:pt x="736" y="764"/>
                      <a:pt x="737" y="764"/>
                      <a:pt x="738" y="763"/>
                    </a:cubicBezTo>
                    <a:cubicBezTo>
                      <a:pt x="762" y="739"/>
                      <a:pt x="619" y="549"/>
                      <a:pt x="417" y="346"/>
                    </a:cubicBezTo>
                    <a:cubicBezTo>
                      <a:pt x="234" y="140"/>
                      <a:pt x="62" y="0"/>
                      <a:pt x="28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3" name="Google Shape;2443;p70"/>
              <p:cNvSpPr/>
              <p:nvPr/>
            </p:nvSpPr>
            <p:spPr>
              <a:xfrm>
                <a:off x="5935275" y="3442238"/>
                <a:ext cx="289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740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346" y="311"/>
                      <a:pt x="739" y="561"/>
                      <a:pt x="1155" y="739"/>
                    </a:cubicBezTo>
                    <a:cubicBezTo>
                      <a:pt x="822" y="430"/>
                      <a:pt x="429" y="180"/>
                      <a:pt x="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4" name="Google Shape;2444;p70"/>
              <p:cNvSpPr/>
              <p:nvPr/>
            </p:nvSpPr>
            <p:spPr>
              <a:xfrm>
                <a:off x="5862050" y="3392238"/>
                <a:ext cx="13725" cy="32775"/>
              </a:xfrm>
              <a:custGeom>
                <a:avLst/>
                <a:gdLst/>
                <a:ahLst/>
                <a:cxnLst/>
                <a:rect l="l" t="t" r="r" b="b"/>
                <a:pathLst>
                  <a:path w="549" h="1311" extrusionOk="0">
                    <a:moveTo>
                      <a:pt x="548" y="1"/>
                    </a:moveTo>
                    <a:cubicBezTo>
                      <a:pt x="394" y="191"/>
                      <a:pt x="263" y="394"/>
                      <a:pt x="191" y="632"/>
                    </a:cubicBezTo>
                    <a:cubicBezTo>
                      <a:pt x="84" y="846"/>
                      <a:pt x="13" y="1072"/>
                      <a:pt x="1" y="1310"/>
                    </a:cubicBezTo>
                    <a:cubicBezTo>
                      <a:pt x="120" y="1108"/>
                      <a:pt x="227" y="894"/>
                      <a:pt x="298" y="667"/>
                    </a:cubicBezTo>
                    <a:cubicBezTo>
                      <a:pt x="405" y="465"/>
                      <a:pt x="489" y="239"/>
                      <a:pt x="548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5" name="Google Shape;2445;p70"/>
              <p:cNvSpPr/>
              <p:nvPr/>
            </p:nvSpPr>
            <p:spPr>
              <a:xfrm>
                <a:off x="5855200" y="3495838"/>
                <a:ext cx="31275" cy="21450"/>
              </a:xfrm>
              <a:custGeom>
                <a:avLst/>
                <a:gdLst/>
                <a:ahLst/>
                <a:cxnLst/>
                <a:rect l="l" t="t" r="r" b="b"/>
                <a:pathLst>
                  <a:path w="1251" h="858" extrusionOk="0">
                    <a:moveTo>
                      <a:pt x="1251" y="0"/>
                    </a:moveTo>
                    <a:cubicBezTo>
                      <a:pt x="1025" y="107"/>
                      <a:pt x="810" y="250"/>
                      <a:pt x="608" y="405"/>
                    </a:cubicBezTo>
                    <a:cubicBezTo>
                      <a:pt x="394" y="536"/>
                      <a:pt x="179" y="679"/>
                      <a:pt x="1" y="857"/>
                    </a:cubicBezTo>
                    <a:cubicBezTo>
                      <a:pt x="239" y="786"/>
                      <a:pt x="477" y="667"/>
                      <a:pt x="668" y="500"/>
                    </a:cubicBezTo>
                    <a:cubicBezTo>
                      <a:pt x="894" y="369"/>
                      <a:pt x="1096" y="203"/>
                      <a:pt x="1251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6" name="Google Shape;2446;p70"/>
              <p:cNvSpPr/>
              <p:nvPr/>
            </p:nvSpPr>
            <p:spPr>
              <a:xfrm>
                <a:off x="5802225" y="3561913"/>
                <a:ext cx="43175" cy="229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918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262" y="203"/>
                      <a:pt x="536" y="381"/>
                      <a:pt x="834" y="512"/>
                    </a:cubicBezTo>
                    <a:cubicBezTo>
                      <a:pt x="1120" y="679"/>
                      <a:pt x="1417" y="810"/>
                      <a:pt x="1727" y="917"/>
                    </a:cubicBezTo>
                    <a:cubicBezTo>
                      <a:pt x="1465" y="715"/>
                      <a:pt x="1179" y="548"/>
                      <a:pt x="893" y="405"/>
                    </a:cubicBezTo>
                    <a:cubicBezTo>
                      <a:pt x="608" y="238"/>
                      <a:pt x="310" y="107"/>
                      <a:pt x="0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7" name="Google Shape;2447;p70"/>
              <p:cNvSpPr/>
              <p:nvPr/>
            </p:nvSpPr>
            <p:spPr>
              <a:xfrm>
                <a:off x="5777525" y="3477963"/>
                <a:ext cx="7450" cy="30400"/>
              </a:xfrm>
              <a:custGeom>
                <a:avLst/>
                <a:gdLst/>
                <a:ahLst/>
                <a:cxnLst/>
                <a:rect l="l" t="t" r="r" b="b"/>
                <a:pathLst>
                  <a:path w="298" h="1216" extrusionOk="0">
                    <a:moveTo>
                      <a:pt x="286" y="1"/>
                    </a:moveTo>
                    <a:lnTo>
                      <a:pt x="286" y="1"/>
                    </a:lnTo>
                    <a:cubicBezTo>
                      <a:pt x="191" y="179"/>
                      <a:pt x="119" y="382"/>
                      <a:pt x="95" y="596"/>
                    </a:cubicBezTo>
                    <a:cubicBezTo>
                      <a:pt x="24" y="798"/>
                      <a:pt x="0" y="1001"/>
                      <a:pt x="0" y="1215"/>
                    </a:cubicBezTo>
                    <a:cubicBezTo>
                      <a:pt x="107" y="1025"/>
                      <a:pt x="179" y="822"/>
                      <a:pt x="203" y="620"/>
                    </a:cubicBezTo>
                    <a:cubicBezTo>
                      <a:pt x="274" y="417"/>
                      <a:pt x="298" y="215"/>
                      <a:pt x="286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8" name="Google Shape;2448;p70"/>
              <p:cNvSpPr/>
              <p:nvPr/>
            </p:nvSpPr>
            <p:spPr>
              <a:xfrm>
                <a:off x="5710850" y="3527963"/>
                <a:ext cx="15800" cy="31300"/>
              </a:xfrm>
              <a:custGeom>
                <a:avLst/>
                <a:gdLst/>
                <a:ahLst/>
                <a:cxnLst/>
                <a:rect l="l" t="t" r="r" b="b"/>
                <a:pathLst>
                  <a:path w="632" h="1252" extrusionOk="0">
                    <a:moveTo>
                      <a:pt x="631" y="1"/>
                    </a:moveTo>
                    <a:lnTo>
                      <a:pt x="631" y="1"/>
                    </a:lnTo>
                    <a:cubicBezTo>
                      <a:pt x="476" y="180"/>
                      <a:pt x="357" y="382"/>
                      <a:pt x="262" y="596"/>
                    </a:cubicBezTo>
                    <a:cubicBezTo>
                      <a:pt x="143" y="799"/>
                      <a:pt x="48" y="1025"/>
                      <a:pt x="0" y="1251"/>
                    </a:cubicBezTo>
                    <a:cubicBezTo>
                      <a:pt x="155" y="1073"/>
                      <a:pt x="274" y="870"/>
                      <a:pt x="369" y="656"/>
                    </a:cubicBezTo>
                    <a:cubicBezTo>
                      <a:pt x="488" y="453"/>
                      <a:pt x="584" y="227"/>
                      <a:pt x="63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9" name="Google Shape;2449;p70"/>
              <p:cNvSpPr/>
              <p:nvPr/>
            </p:nvSpPr>
            <p:spPr>
              <a:xfrm>
                <a:off x="5720075" y="3412788"/>
                <a:ext cx="2890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822" extrusionOk="0">
                    <a:moveTo>
                      <a:pt x="0" y="0"/>
                    </a:moveTo>
                    <a:cubicBezTo>
                      <a:pt x="155" y="191"/>
                      <a:pt x="346" y="346"/>
                      <a:pt x="548" y="465"/>
                    </a:cubicBezTo>
                    <a:cubicBezTo>
                      <a:pt x="727" y="619"/>
                      <a:pt x="929" y="738"/>
                      <a:pt x="1155" y="822"/>
                    </a:cubicBezTo>
                    <a:cubicBezTo>
                      <a:pt x="822" y="488"/>
                      <a:pt x="429" y="215"/>
                      <a:pt x="0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0" name="Google Shape;2450;p70"/>
              <p:cNvSpPr/>
              <p:nvPr/>
            </p:nvSpPr>
            <p:spPr>
              <a:xfrm>
                <a:off x="5781975" y="3398488"/>
                <a:ext cx="10150" cy="18800"/>
              </a:xfrm>
              <a:custGeom>
                <a:avLst/>
                <a:gdLst/>
                <a:ahLst/>
                <a:cxnLst/>
                <a:rect l="l" t="t" r="r" b="b"/>
                <a:pathLst>
                  <a:path w="406" h="752" extrusionOk="0">
                    <a:moveTo>
                      <a:pt x="378" y="0"/>
                    </a:moveTo>
                    <a:cubicBezTo>
                      <a:pt x="338" y="0"/>
                      <a:pt x="235" y="151"/>
                      <a:pt x="144" y="346"/>
                    </a:cubicBezTo>
                    <a:cubicBezTo>
                      <a:pt x="48" y="560"/>
                      <a:pt x="1" y="727"/>
                      <a:pt x="25" y="751"/>
                    </a:cubicBezTo>
                    <a:cubicBezTo>
                      <a:pt x="26" y="751"/>
                      <a:pt x="27" y="752"/>
                      <a:pt x="29" y="752"/>
                    </a:cubicBezTo>
                    <a:cubicBezTo>
                      <a:pt x="67" y="752"/>
                      <a:pt x="159" y="600"/>
                      <a:pt x="251" y="394"/>
                    </a:cubicBezTo>
                    <a:cubicBezTo>
                      <a:pt x="334" y="191"/>
                      <a:pt x="406" y="13"/>
                      <a:pt x="382" y="1"/>
                    </a:cubicBezTo>
                    <a:cubicBezTo>
                      <a:pt x="381" y="0"/>
                      <a:pt x="379" y="0"/>
                      <a:pt x="378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1" name="Google Shape;2451;p70"/>
              <p:cNvSpPr/>
              <p:nvPr/>
            </p:nvSpPr>
            <p:spPr>
              <a:xfrm>
                <a:off x="5820375" y="3360888"/>
                <a:ext cx="19675" cy="2925"/>
              </a:xfrm>
              <a:custGeom>
                <a:avLst/>
                <a:gdLst/>
                <a:ahLst/>
                <a:cxnLst/>
                <a:rect l="l" t="t" r="r" b="b"/>
                <a:pathLst>
                  <a:path w="787" h="117" extrusionOk="0">
                    <a:moveTo>
                      <a:pt x="237" y="0"/>
                    </a:moveTo>
                    <a:cubicBezTo>
                      <a:pt x="94" y="0"/>
                      <a:pt x="1" y="14"/>
                      <a:pt x="1" y="40"/>
                    </a:cubicBezTo>
                    <a:cubicBezTo>
                      <a:pt x="1" y="76"/>
                      <a:pt x="167" y="112"/>
                      <a:pt x="394" y="112"/>
                    </a:cubicBezTo>
                    <a:cubicBezTo>
                      <a:pt x="447" y="115"/>
                      <a:pt x="499" y="116"/>
                      <a:pt x="545" y="116"/>
                    </a:cubicBezTo>
                    <a:cubicBezTo>
                      <a:pt x="686" y="116"/>
                      <a:pt x="787" y="103"/>
                      <a:pt x="787" y="76"/>
                    </a:cubicBezTo>
                    <a:cubicBezTo>
                      <a:pt x="787" y="40"/>
                      <a:pt x="608" y="5"/>
                      <a:pt x="394" y="5"/>
                    </a:cubicBezTo>
                    <a:cubicBezTo>
                      <a:pt x="337" y="2"/>
                      <a:pt x="284" y="0"/>
                      <a:pt x="237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2" name="Google Shape;2452;p70"/>
              <p:cNvSpPr/>
              <p:nvPr/>
            </p:nvSpPr>
            <p:spPr>
              <a:xfrm>
                <a:off x="5765325" y="3348413"/>
                <a:ext cx="119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477" h="579" extrusionOk="0">
                    <a:moveTo>
                      <a:pt x="32" y="0"/>
                    </a:moveTo>
                    <a:cubicBezTo>
                      <a:pt x="29" y="0"/>
                      <a:pt x="26" y="1"/>
                      <a:pt x="24" y="4"/>
                    </a:cubicBezTo>
                    <a:cubicBezTo>
                      <a:pt x="0" y="27"/>
                      <a:pt x="72" y="170"/>
                      <a:pt x="191" y="325"/>
                    </a:cubicBezTo>
                    <a:cubicBezTo>
                      <a:pt x="299" y="466"/>
                      <a:pt x="408" y="578"/>
                      <a:pt x="444" y="578"/>
                    </a:cubicBezTo>
                    <a:cubicBezTo>
                      <a:pt x="448" y="578"/>
                      <a:pt x="450" y="577"/>
                      <a:pt x="453" y="575"/>
                    </a:cubicBezTo>
                    <a:cubicBezTo>
                      <a:pt x="476" y="551"/>
                      <a:pt x="405" y="408"/>
                      <a:pt x="286" y="254"/>
                    </a:cubicBezTo>
                    <a:cubicBezTo>
                      <a:pt x="177" y="112"/>
                      <a:pt x="68" y="0"/>
                      <a:pt x="32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3" name="Google Shape;2453;p70"/>
              <p:cNvSpPr/>
              <p:nvPr/>
            </p:nvSpPr>
            <p:spPr>
              <a:xfrm>
                <a:off x="5655175" y="3441063"/>
                <a:ext cx="5400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216" h="1394" extrusionOk="0">
                    <a:moveTo>
                      <a:pt x="179" y="0"/>
                    </a:moveTo>
                    <a:lnTo>
                      <a:pt x="179" y="0"/>
                    </a:lnTo>
                    <a:cubicBezTo>
                      <a:pt x="60" y="453"/>
                      <a:pt x="1" y="929"/>
                      <a:pt x="25" y="1393"/>
                    </a:cubicBezTo>
                    <a:cubicBezTo>
                      <a:pt x="108" y="1179"/>
                      <a:pt x="156" y="941"/>
                      <a:pt x="167" y="703"/>
                    </a:cubicBezTo>
                    <a:cubicBezTo>
                      <a:pt x="215" y="477"/>
                      <a:pt x="215" y="238"/>
                      <a:pt x="179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4" name="Google Shape;2454;p70"/>
              <p:cNvSpPr/>
              <p:nvPr/>
            </p:nvSpPr>
            <p:spPr>
              <a:xfrm>
                <a:off x="5641500" y="3520838"/>
                <a:ext cx="19075" cy="2387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955" extrusionOk="0">
                    <a:moveTo>
                      <a:pt x="762" y="0"/>
                    </a:moveTo>
                    <a:lnTo>
                      <a:pt x="762" y="0"/>
                    </a:lnTo>
                    <a:cubicBezTo>
                      <a:pt x="488" y="298"/>
                      <a:pt x="226" y="619"/>
                      <a:pt x="0" y="953"/>
                    </a:cubicBezTo>
                    <a:lnTo>
                      <a:pt x="12" y="953"/>
                    </a:lnTo>
                    <a:cubicBezTo>
                      <a:pt x="13" y="954"/>
                      <a:pt x="16" y="955"/>
                      <a:pt x="18" y="955"/>
                    </a:cubicBezTo>
                    <a:cubicBezTo>
                      <a:pt x="61" y="955"/>
                      <a:pt x="262" y="782"/>
                      <a:pt x="453" y="536"/>
                    </a:cubicBezTo>
                    <a:cubicBezTo>
                      <a:pt x="595" y="381"/>
                      <a:pt x="703" y="203"/>
                      <a:pt x="762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5" name="Google Shape;2455;p70"/>
              <p:cNvSpPr/>
              <p:nvPr/>
            </p:nvSpPr>
            <p:spPr>
              <a:xfrm>
                <a:off x="5645350" y="3585713"/>
                <a:ext cx="16100" cy="29500"/>
              </a:xfrm>
              <a:custGeom>
                <a:avLst/>
                <a:gdLst/>
                <a:ahLst/>
                <a:cxnLst/>
                <a:rect l="l" t="t" r="r" b="b"/>
                <a:pathLst>
                  <a:path w="644" h="1180" extrusionOk="0">
                    <a:moveTo>
                      <a:pt x="1" y="1"/>
                    </a:moveTo>
                    <a:cubicBezTo>
                      <a:pt x="60" y="227"/>
                      <a:pt x="156" y="429"/>
                      <a:pt x="275" y="620"/>
                    </a:cubicBezTo>
                    <a:cubicBezTo>
                      <a:pt x="370" y="834"/>
                      <a:pt x="489" y="1025"/>
                      <a:pt x="644" y="1180"/>
                    </a:cubicBezTo>
                    <a:cubicBezTo>
                      <a:pt x="596" y="965"/>
                      <a:pt x="501" y="751"/>
                      <a:pt x="382" y="572"/>
                    </a:cubicBezTo>
                    <a:cubicBezTo>
                      <a:pt x="287" y="358"/>
                      <a:pt x="156" y="167"/>
                      <a:pt x="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6" name="Google Shape;2456;p70"/>
              <p:cNvSpPr/>
              <p:nvPr/>
            </p:nvSpPr>
            <p:spPr>
              <a:xfrm>
                <a:off x="5637625" y="3680363"/>
                <a:ext cx="14000" cy="37550"/>
              </a:xfrm>
              <a:custGeom>
                <a:avLst/>
                <a:gdLst/>
                <a:ahLst/>
                <a:cxnLst/>
                <a:rect l="l" t="t" r="r" b="b"/>
                <a:pathLst>
                  <a:path w="560" h="1502" extrusionOk="0">
                    <a:moveTo>
                      <a:pt x="560" y="1"/>
                    </a:moveTo>
                    <a:lnTo>
                      <a:pt x="560" y="1"/>
                    </a:lnTo>
                    <a:cubicBezTo>
                      <a:pt x="405" y="227"/>
                      <a:pt x="298" y="477"/>
                      <a:pt x="227" y="727"/>
                    </a:cubicBezTo>
                    <a:cubicBezTo>
                      <a:pt x="119" y="977"/>
                      <a:pt x="36" y="1239"/>
                      <a:pt x="0" y="1501"/>
                    </a:cubicBezTo>
                    <a:cubicBezTo>
                      <a:pt x="143" y="1275"/>
                      <a:pt x="262" y="1025"/>
                      <a:pt x="334" y="775"/>
                    </a:cubicBezTo>
                    <a:cubicBezTo>
                      <a:pt x="441" y="525"/>
                      <a:pt x="512" y="275"/>
                      <a:pt x="560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7" name="Google Shape;2457;p70"/>
              <p:cNvSpPr/>
              <p:nvPr/>
            </p:nvSpPr>
            <p:spPr>
              <a:xfrm>
                <a:off x="5565875" y="3668163"/>
                <a:ext cx="26825" cy="12525"/>
              </a:xfrm>
              <a:custGeom>
                <a:avLst/>
                <a:gdLst/>
                <a:ahLst/>
                <a:cxnLst/>
                <a:rect l="l" t="t" r="r" b="b"/>
                <a:pathLst>
                  <a:path w="1073" h="501" extrusionOk="0">
                    <a:moveTo>
                      <a:pt x="1072" y="1"/>
                    </a:moveTo>
                    <a:lnTo>
                      <a:pt x="1072" y="1"/>
                    </a:lnTo>
                    <a:cubicBezTo>
                      <a:pt x="691" y="96"/>
                      <a:pt x="322" y="263"/>
                      <a:pt x="1" y="501"/>
                    </a:cubicBezTo>
                    <a:cubicBezTo>
                      <a:pt x="394" y="406"/>
                      <a:pt x="751" y="227"/>
                      <a:pt x="1072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8" name="Google Shape;2458;p70"/>
              <p:cNvSpPr/>
              <p:nvPr/>
            </p:nvSpPr>
            <p:spPr>
              <a:xfrm>
                <a:off x="5518850" y="3608038"/>
                <a:ext cx="8075" cy="33975"/>
              </a:xfrm>
              <a:custGeom>
                <a:avLst/>
                <a:gdLst/>
                <a:ahLst/>
                <a:cxnLst/>
                <a:rect l="l" t="t" r="r" b="b"/>
                <a:pathLst>
                  <a:path w="323" h="1359" extrusionOk="0">
                    <a:moveTo>
                      <a:pt x="1" y="1"/>
                    </a:moveTo>
                    <a:cubicBezTo>
                      <a:pt x="25" y="227"/>
                      <a:pt x="60" y="453"/>
                      <a:pt x="132" y="679"/>
                    </a:cubicBezTo>
                    <a:cubicBezTo>
                      <a:pt x="155" y="906"/>
                      <a:pt x="203" y="1144"/>
                      <a:pt x="275" y="1358"/>
                    </a:cubicBezTo>
                    <a:cubicBezTo>
                      <a:pt x="322" y="1132"/>
                      <a:pt x="310" y="894"/>
                      <a:pt x="239" y="668"/>
                    </a:cubicBezTo>
                    <a:cubicBezTo>
                      <a:pt x="215" y="429"/>
                      <a:pt x="132" y="191"/>
                      <a:pt x="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9" name="Google Shape;2459;p70"/>
              <p:cNvSpPr/>
              <p:nvPr/>
            </p:nvSpPr>
            <p:spPr>
              <a:xfrm>
                <a:off x="5748950" y="3586913"/>
                <a:ext cx="14000" cy="30375"/>
              </a:xfrm>
              <a:custGeom>
                <a:avLst/>
                <a:gdLst/>
                <a:ahLst/>
                <a:cxnLst/>
                <a:rect l="l" t="t" r="r" b="b"/>
                <a:pathLst>
                  <a:path w="560" h="1215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36" y="227"/>
                      <a:pt x="119" y="441"/>
                      <a:pt x="226" y="631"/>
                    </a:cubicBezTo>
                    <a:cubicBezTo>
                      <a:pt x="310" y="846"/>
                      <a:pt x="417" y="1036"/>
                      <a:pt x="560" y="1215"/>
                    </a:cubicBezTo>
                    <a:cubicBezTo>
                      <a:pt x="512" y="989"/>
                      <a:pt x="441" y="774"/>
                      <a:pt x="334" y="584"/>
                    </a:cubicBezTo>
                    <a:cubicBezTo>
                      <a:pt x="250" y="370"/>
                      <a:pt x="143" y="179"/>
                      <a:pt x="0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0" name="Google Shape;2460;p70"/>
              <p:cNvSpPr/>
              <p:nvPr/>
            </p:nvSpPr>
            <p:spPr>
              <a:xfrm>
                <a:off x="5877525" y="3722338"/>
                <a:ext cx="18775" cy="25925"/>
              </a:xfrm>
              <a:custGeom>
                <a:avLst/>
                <a:gdLst/>
                <a:ahLst/>
                <a:cxnLst/>
                <a:rect l="l" t="t" r="r" b="b"/>
                <a:pathLst>
                  <a:path w="751" h="1037" extrusionOk="0">
                    <a:moveTo>
                      <a:pt x="751" y="1"/>
                    </a:moveTo>
                    <a:cubicBezTo>
                      <a:pt x="584" y="144"/>
                      <a:pt x="441" y="310"/>
                      <a:pt x="322" y="489"/>
                    </a:cubicBezTo>
                    <a:cubicBezTo>
                      <a:pt x="179" y="656"/>
                      <a:pt x="72" y="834"/>
                      <a:pt x="1" y="1037"/>
                    </a:cubicBezTo>
                    <a:cubicBezTo>
                      <a:pt x="167" y="906"/>
                      <a:pt x="310" y="739"/>
                      <a:pt x="417" y="560"/>
                    </a:cubicBezTo>
                    <a:cubicBezTo>
                      <a:pt x="560" y="394"/>
                      <a:pt x="667" y="203"/>
                      <a:pt x="751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1" name="Google Shape;2461;p70"/>
              <p:cNvSpPr/>
              <p:nvPr/>
            </p:nvSpPr>
            <p:spPr>
              <a:xfrm>
                <a:off x="5809675" y="3700013"/>
                <a:ext cx="13400" cy="33975"/>
              </a:xfrm>
              <a:custGeom>
                <a:avLst/>
                <a:gdLst/>
                <a:ahLst/>
                <a:cxnLst/>
                <a:rect l="l" t="t" r="r" b="b"/>
                <a:pathLst>
                  <a:path w="536" h="1359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07" y="477"/>
                      <a:pt x="286" y="929"/>
                      <a:pt x="536" y="1358"/>
                    </a:cubicBezTo>
                    <a:cubicBezTo>
                      <a:pt x="500" y="1120"/>
                      <a:pt x="429" y="882"/>
                      <a:pt x="322" y="656"/>
                    </a:cubicBezTo>
                    <a:cubicBezTo>
                      <a:pt x="250" y="418"/>
                      <a:pt x="143" y="203"/>
                      <a:pt x="0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2" name="Google Shape;2462;p70"/>
              <p:cNvSpPr/>
              <p:nvPr/>
            </p:nvSpPr>
            <p:spPr>
              <a:xfrm>
                <a:off x="5735550" y="3731263"/>
                <a:ext cx="32175" cy="18200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728" extrusionOk="0">
                    <a:moveTo>
                      <a:pt x="1286" y="1"/>
                    </a:moveTo>
                    <a:lnTo>
                      <a:pt x="1286" y="1"/>
                    </a:lnTo>
                    <a:cubicBezTo>
                      <a:pt x="1060" y="108"/>
                      <a:pt x="846" y="227"/>
                      <a:pt x="643" y="370"/>
                    </a:cubicBezTo>
                    <a:cubicBezTo>
                      <a:pt x="417" y="465"/>
                      <a:pt x="203" y="584"/>
                      <a:pt x="0" y="727"/>
                    </a:cubicBezTo>
                    <a:cubicBezTo>
                      <a:pt x="489" y="620"/>
                      <a:pt x="941" y="370"/>
                      <a:pt x="1286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3" name="Google Shape;2463;p70"/>
              <p:cNvSpPr/>
              <p:nvPr/>
            </p:nvSpPr>
            <p:spPr>
              <a:xfrm>
                <a:off x="5699825" y="3656563"/>
                <a:ext cx="8950" cy="36350"/>
              </a:xfrm>
              <a:custGeom>
                <a:avLst/>
                <a:gdLst/>
                <a:ahLst/>
                <a:cxnLst/>
                <a:rect l="l" t="t" r="r" b="b"/>
                <a:pathLst>
                  <a:path w="358" h="1454" extrusionOk="0">
                    <a:moveTo>
                      <a:pt x="334" y="0"/>
                    </a:moveTo>
                    <a:lnTo>
                      <a:pt x="334" y="0"/>
                    </a:lnTo>
                    <a:cubicBezTo>
                      <a:pt x="251" y="227"/>
                      <a:pt x="191" y="477"/>
                      <a:pt x="155" y="727"/>
                    </a:cubicBezTo>
                    <a:cubicBezTo>
                      <a:pt x="84" y="965"/>
                      <a:pt x="25" y="1203"/>
                      <a:pt x="1" y="1453"/>
                    </a:cubicBezTo>
                    <a:cubicBezTo>
                      <a:pt x="239" y="1013"/>
                      <a:pt x="358" y="501"/>
                      <a:pt x="334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4" name="Google Shape;2464;p70"/>
              <p:cNvSpPr/>
              <p:nvPr/>
            </p:nvSpPr>
            <p:spPr>
              <a:xfrm>
                <a:off x="5714725" y="3649413"/>
                <a:ext cx="235150" cy="94225"/>
              </a:xfrm>
              <a:custGeom>
                <a:avLst/>
                <a:gdLst/>
                <a:ahLst/>
                <a:cxnLst/>
                <a:rect l="l" t="t" r="r" b="b"/>
                <a:pathLst>
                  <a:path w="9406" h="3769" extrusionOk="0">
                    <a:moveTo>
                      <a:pt x="1107" y="1"/>
                    </a:moveTo>
                    <a:cubicBezTo>
                      <a:pt x="869" y="36"/>
                      <a:pt x="655" y="108"/>
                      <a:pt x="441" y="191"/>
                    </a:cubicBezTo>
                    <a:cubicBezTo>
                      <a:pt x="119" y="298"/>
                      <a:pt x="0" y="715"/>
                      <a:pt x="48" y="1048"/>
                    </a:cubicBezTo>
                    <a:cubicBezTo>
                      <a:pt x="155" y="1882"/>
                      <a:pt x="917" y="2525"/>
                      <a:pt x="1738" y="2739"/>
                    </a:cubicBezTo>
                    <a:cubicBezTo>
                      <a:pt x="2036" y="2812"/>
                      <a:pt x="2338" y="2842"/>
                      <a:pt x="2642" y="2842"/>
                    </a:cubicBezTo>
                    <a:cubicBezTo>
                      <a:pt x="3178" y="2842"/>
                      <a:pt x="3719" y="2750"/>
                      <a:pt x="4251" y="2644"/>
                    </a:cubicBezTo>
                    <a:cubicBezTo>
                      <a:pt x="4481" y="2580"/>
                      <a:pt x="4721" y="2549"/>
                      <a:pt x="4962" y="2549"/>
                    </a:cubicBezTo>
                    <a:cubicBezTo>
                      <a:pt x="5083" y="2549"/>
                      <a:pt x="5203" y="2557"/>
                      <a:pt x="5322" y="2572"/>
                    </a:cubicBezTo>
                    <a:cubicBezTo>
                      <a:pt x="5632" y="2656"/>
                      <a:pt x="5929" y="2787"/>
                      <a:pt x="6203" y="2977"/>
                    </a:cubicBezTo>
                    <a:cubicBezTo>
                      <a:pt x="6679" y="3287"/>
                      <a:pt x="7191" y="3525"/>
                      <a:pt x="7727" y="3680"/>
                    </a:cubicBezTo>
                    <a:cubicBezTo>
                      <a:pt x="7941" y="3739"/>
                      <a:pt x="8159" y="3769"/>
                      <a:pt x="8374" y="3769"/>
                    </a:cubicBezTo>
                    <a:cubicBezTo>
                      <a:pt x="8722" y="3769"/>
                      <a:pt x="9066" y="3691"/>
                      <a:pt x="9382" y="3537"/>
                    </a:cubicBezTo>
                    <a:lnTo>
                      <a:pt x="9394" y="3239"/>
                    </a:lnTo>
                    <a:cubicBezTo>
                      <a:pt x="9406" y="3144"/>
                      <a:pt x="4620" y="286"/>
                      <a:pt x="1107" y="1"/>
                    </a:cubicBezTo>
                    <a:close/>
                  </a:path>
                </a:pathLst>
              </a:custGeom>
              <a:solidFill>
                <a:srgbClr val="000000">
                  <a:alpha val="313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5" name="Google Shape;2465;p70"/>
              <p:cNvSpPr/>
              <p:nvPr/>
            </p:nvSpPr>
            <p:spPr>
              <a:xfrm>
                <a:off x="5529275" y="4734663"/>
                <a:ext cx="118775" cy="178025"/>
              </a:xfrm>
              <a:custGeom>
                <a:avLst/>
                <a:gdLst/>
                <a:ahLst/>
                <a:cxnLst/>
                <a:rect l="l" t="t" r="r" b="b"/>
                <a:pathLst>
                  <a:path w="4751" h="7121" extrusionOk="0">
                    <a:moveTo>
                      <a:pt x="893" y="1"/>
                    </a:moveTo>
                    <a:lnTo>
                      <a:pt x="0" y="6930"/>
                    </a:lnTo>
                    <a:lnTo>
                      <a:pt x="3144" y="7121"/>
                    </a:lnTo>
                    <a:lnTo>
                      <a:pt x="4751" y="477"/>
                    </a:lnTo>
                    <a:lnTo>
                      <a:pt x="893" y="1"/>
                    </a:lnTo>
                    <a:close/>
                  </a:path>
                </a:pathLst>
              </a:custGeom>
              <a:solidFill>
                <a:srgbClr val="B788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6" name="Google Shape;2466;p70"/>
              <p:cNvSpPr/>
              <p:nvPr/>
            </p:nvSpPr>
            <p:spPr>
              <a:xfrm>
                <a:off x="5473900" y="4873688"/>
                <a:ext cx="149150" cy="148775"/>
              </a:xfrm>
              <a:custGeom>
                <a:avLst/>
                <a:gdLst/>
                <a:ahLst/>
                <a:cxnLst/>
                <a:rect l="l" t="t" r="r" b="b"/>
                <a:pathLst>
                  <a:path w="5966" h="5951" extrusionOk="0">
                    <a:moveTo>
                      <a:pt x="2370" y="0"/>
                    </a:moveTo>
                    <a:lnTo>
                      <a:pt x="2013" y="607"/>
                    </a:lnTo>
                    <a:lnTo>
                      <a:pt x="132" y="5084"/>
                    </a:lnTo>
                    <a:cubicBezTo>
                      <a:pt x="1" y="5370"/>
                      <a:pt x="108" y="5715"/>
                      <a:pt x="382" y="5870"/>
                    </a:cubicBezTo>
                    <a:cubicBezTo>
                      <a:pt x="474" y="5924"/>
                      <a:pt x="578" y="5951"/>
                      <a:pt x="682" y="5951"/>
                    </a:cubicBezTo>
                    <a:cubicBezTo>
                      <a:pt x="808" y="5951"/>
                      <a:pt x="933" y="5912"/>
                      <a:pt x="1037" y="5834"/>
                    </a:cubicBezTo>
                    <a:cubicBezTo>
                      <a:pt x="2049" y="5108"/>
                      <a:pt x="5775" y="2393"/>
                      <a:pt x="5799" y="1953"/>
                    </a:cubicBezTo>
                    <a:lnTo>
                      <a:pt x="5942" y="810"/>
                    </a:lnTo>
                    <a:cubicBezTo>
                      <a:pt x="5966" y="583"/>
                      <a:pt x="5859" y="345"/>
                      <a:pt x="5644" y="238"/>
                    </a:cubicBezTo>
                    <a:lnTo>
                      <a:pt x="5644" y="226"/>
                    </a:lnTo>
                    <a:cubicBezTo>
                      <a:pt x="5644" y="226"/>
                      <a:pt x="4698" y="720"/>
                      <a:pt x="3777" y="720"/>
                    </a:cubicBezTo>
                    <a:cubicBezTo>
                      <a:pt x="3233" y="720"/>
                      <a:pt x="2697" y="548"/>
                      <a:pt x="2370" y="0"/>
                    </a:cubicBezTo>
                    <a:close/>
                  </a:path>
                </a:pathLst>
              </a:custGeom>
              <a:solidFill>
                <a:srgbClr val="F166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7" name="Google Shape;2467;p70"/>
              <p:cNvSpPr/>
              <p:nvPr/>
            </p:nvSpPr>
            <p:spPr>
              <a:xfrm>
                <a:off x="5486125" y="4912363"/>
                <a:ext cx="134250" cy="109975"/>
              </a:xfrm>
              <a:custGeom>
                <a:avLst/>
                <a:gdLst/>
                <a:ahLst/>
                <a:cxnLst/>
                <a:rect l="l" t="t" r="r" b="b"/>
                <a:pathLst>
                  <a:path w="5370" h="4399" extrusionOk="0">
                    <a:moveTo>
                      <a:pt x="5370" y="1"/>
                    </a:moveTo>
                    <a:lnTo>
                      <a:pt x="0" y="4359"/>
                    </a:lnTo>
                    <a:cubicBezTo>
                      <a:pt x="71" y="4385"/>
                      <a:pt x="146" y="4399"/>
                      <a:pt x="220" y="4399"/>
                    </a:cubicBezTo>
                    <a:cubicBezTo>
                      <a:pt x="343" y="4399"/>
                      <a:pt x="463" y="4361"/>
                      <a:pt x="560" y="4287"/>
                    </a:cubicBezTo>
                    <a:cubicBezTo>
                      <a:pt x="3381" y="2227"/>
                      <a:pt x="4596" y="1227"/>
                      <a:pt x="5036" y="775"/>
                    </a:cubicBezTo>
                    <a:cubicBezTo>
                      <a:pt x="5191" y="620"/>
                      <a:pt x="5322" y="525"/>
                      <a:pt x="5334" y="251"/>
                    </a:cubicBezTo>
                    <a:lnTo>
                      <a:pt x="537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8" name="Google Shape;2468;p70"/>
              <p:cNvSpPr/>
              <p:nvPr/>
            </p:nvSpPr>
            <p:spPr>
              <a:xfrm>
                <a:off x="5599825" y="4890688"/>
                <a:ext cx="193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775" h="694" extrusionOk="0">
                    <a:moveTo>
                      <a:pt x="377" y="1"/>
                    </a:moveTo>
                    <a:cubicBezTo>
                      <a:pt x="317" y="1"/>
                      <a:pt x="257" y="15"/>
                      <a:pt x="203" y="46"/>
                    </a:cubicBezTo>
                    <a:lnTo>
                      <a:pt x="226" y="34"/>
                    </a:lnTo>
                    <a:lnTo>
                      <a:pt x="226" y="34"/>
                    </a:lnTo>
                    <a:cubicBezTo>
                      <a:pt x="72" y="130"/>
                      <a:pt x="0" y="320"/>
                      <a:pt x="60" y="499"/>
                    </a:cubicBezTo>
                    <a:cubicBezTo>
                      <a:pt x="121" y="622"/>
                      <a:pt x="248" y="693"/>
                      <a:pt x="382" y="693"/>
                    </a:cubicBezTo>
                    <a:cubicBezTo>
                      <a:pt x="429" y="693"/>
                      <a:pt x="477" y="684"/>
                      <a:pt x="524" y="665"/>
                    </a:cubicBezTo>
                    <a:cubicBezTo>
                      <a:pt x="691" y="570"/>
                      <a:pt x="774" y="356"/>
                      <a:pt x="691" y="177"/>
                    </a:cubicBezTo>
                    <a:cubicBezTo>
                      <a:pt x="626" y="65"/>
                      <a:pt x="502" y="1"/>
                      <a:pt x="3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9" name="Google Shape;2469;p70"/>
              <p:cNvSpPr/>
              <p:nvPr/>
            </p:nvSpPr>
            <p:spPr>
              <a:xfrm>
                <a:off x="5501000" y="4941838"/>
                <a:ext cx="28000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1120" h="811" extrusionOk="0">
                    <a:moveTo>
                      <a:pt x="215" y="1"/>
                    </a:moveTo>
                    <a:cubicBezTo>
                      <a:pt x="72" y="1"/>
                      <a:pt x="0" y="36"/>
                      <a:pt x="0" y="60"/>
                    </a:cubicBezTo>
                    <a:cubicBezTo>
                      <a:pt x="227" y="84"/>
                      <a:pt x="453" y="167"/>
                      <a:pt x="667" y="274"/>
                    </a:cubicBezTo>
                    <a:cubicBezTo>
                      <a:pt x="971" y="485"/>
                      <a:pt x="1068" y="810"/>
                      <a:pt x="1106" y="810"/>
                    </a:cubicBezTo>
                    <a:cubicBezTo>
                      <a:pt x="1106" y="810"/>
                      <a:pt x="1107" y="810"/>
                      <a:pt x="1108" y="810"/>
                    </a:cubicBezTo>
                    <a:cubicBezTo>
                      <a:pt x="1120" y="798"/>
                      <a:pt x="1120" y="715"/>
                      <a:pt x="1072" y="584"/>
                    </a:cubicBezTo>
                    <a:cubicBezTo>
                      <a:pt x="1000" y="417"/>
                      <a:pt x="881" y="274"/>
                      <a:pt x="727" y="179"/>
                    </a:cubicBezTo>
                    <a:cubicBezTo>
                      <a:pt x="584" y="72"/>
                      <a:pt x="405" y="12"/>
                      <a:pt x="215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0" name="Google Shape;2470;p70"/>
              <p:cNvSpPr/>
              <p:nvPr/>
            </p:nvSpPr>
            <p:spPr>
              <a:xfrm>
                <a:off x="5489100" y="4966663"/>
                <a:ext cx="27100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1084" h="534" extrusionOk="0">
                    <a:moveTo>
                      <a:pt x="274" y="1"/>
                    </a:moveTo>
                    <a:cubicBezTo>
                      <a:pt x="182" y="1"/>
                      <a:pt x="89" y="19"/>
                      <a:pt x="0" y="55"/>
                    </a:cubicBezTo>
                    <a:cubicBezTo>
                      <a:pt x="191" y="91"/>
                      <a:pt x="381" y="151"/>
                      <a:pt x="572" y="210"/>
                    </a:cubicBezTo>
                    <a:cubicBezTo>
                      <a:pt x="843" y="334"/>
                      <a:pt x="1006" y="533"/>
                      <a:pt x="1043" y="533"/>
                    </a:cubicBezTo>
                    <a:cubicBezTo>
                      <a:pt x="1045" y="533"/>
                      <a:pt x="1047" y="533"/>
                      <a:pt x="1048" y="532"/>
                    </a:cubicBezTo>
                    <a:cubicBezTo>
                      <a:pt x="1084" y="532"/>
                      <a:pt x="953" y="246"/>
                      <a:pt x="619" y="91"/>
                    </a:cubicBezTo>
                    <a:cubicBezTo>
                      <a:pt x="512" y="31"/>
                      <a:pt x="394" y="1"/>
                      <a:pt x="274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1" name="Google Shape;2471;p70"/>
              <p:cNvSpPr/>
              <p:nvPr/>
            </p:nvSpPr>
            <p:spPr>
              <a:xfrm>
                <a:off x="5512600" y="4917663"/>
                <a:ext cx="39025" cy="22125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885" extrusionOk="0">
                    <a:moveTo>
                      <a:pt x="92" y="1"/>
                    </a:moveTo>
                    <a:cubicBezTo>
                      <a:pt x="61" y="1"/>
                      <a:pt x="31" y="1"/>
                      <a:pt x="1" y="3"/>
                    </a:cubicBezTo>
                    <a:cubicBezTo>
                      <a:pt x="1" y="39"/>
                      <a:pt x="417" y="75"/>
                      <a:pt x="846" y="325"/>
                    </a:cubicBezTo>
                    <a:cubicBezTo>
                      <a:pt x="1083" y="483"/>
                      <a:pt x="1310" y="651"/>
                      <a:pt x="1525" y="841"/>
                    </a:cubicBezTo>
                    <a:lnTo>
                      <a:pt x="1525" y="841"/>
                    </a:lnTo>
                    <a:cubicBezTo>
                      <a:pt x="1235" y="322"/>
                      <a:pt x="684" y="1"/>
                      <a:pt x="92" y="1"/>
                    </a:cubicBezTo>
                    <a:close/>
                    <a:moveTo>
                      <a:pt x="1525" y="841"/>
                    </a:moveTo>
                    <a:cubicBezTo>
                      <a:pt x="1533" y="855"/>
                      <a:pt x="1541" y="870"/>
                      <a:pt x="1548" y="884"/>
                    </a:cubicBezTo>
                    <a:lnTo>
                      <a:pt x="1560" y="872"/>
                    </a:lnTo>
                    <a:cubicBezTo>
                      <a:pt x="1549" y="862"/>
                      <a:pt x="1537" y="851"/>
                      <a:pt x="1525" y="84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2" name="Google Shape;2472;p70"/>
              <p:cNvSpPr/>
              <p:nvPr/>
            </p:nvSpPr>
            <p:spPr>
              <a:xfrm>
                <a:off x="5520950" y="4895163"/>
                <a:ext cx="38125" cy="9600"/>
              </a:xfrm>
              <a:custGeom>
                <a:avLst/>
                <a:gdLst/>
                <a:ahLst/>
                <a:cxnLst/>
                <a:rect l="l" t="t" r="r" b="b"/>
                <a:pathLst>
                  <a:path w="1525" h="384" extrusionOk="0">
                    <a:moveTo>
                      <a:pt x="524" y="1"/>
                    </a:moveTo>
                    <a:cubicBezTo>
                      <a:pt x="348" y="1"/>
                      <a:pt x="171" y="31"/>
                      <a:pt x="0" y="94"/>
                    </a:cubicBezTo>
                    <a:cubicBezTo>
                      <a:pt x="5" y="113"/>
                      <a:pt x="63" y="114"/>
                      <a:pt x="158" y="114"/>
                    </a:cubicBezTo>
                    <a:cubicBezTo>
                      <a:pt x="181" y="114"/>
                      <a:pt x="207" y="114"/>
                      <a:pt x="235" y="114"/>
                    </a:cubicBezTo>
                    <a:cubicBezTo>
                      <a:pt x="375" y="114"/>
                      <a:pt x="566" y="117"/>
                      <a:pt x="774" y="153"/>
                    </a:cubicBezTo>
                    <a:cubicBezTo>
                      <a:pt x="1156" y="218"/>
                      <a:pt x="1447" y="384"/>
                      <a:pt x="1512" y="384"/>
                    </a:cubicBezTo>
                    <a:cubicBezTo>
                      <a:pt x="1518" y="384"/>
                      <a:pt x="1522" y="382"/>
                      <a:pt x="1524" y="379"/>
                    </a:cubicBezTo>
                    <a:cubicBezTo>
                      <a:pt x="1243" y="131"/>
                      <a:pt x="887" y="1"/>
                      <a:pt x="524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3" name="Google Shape;2473;p70"/>
              <p:cNvSpPr/>
              <p:nvPr/>
            </p:nvSpPr>
            <p:spPr>
              <a:xfrm>
                <a:off x="5516775" y="4869088"/>
                <a:ext cx="44675" cy="29175"/>
              </a:xfrm>
              <a:custGeom>
                <a:avLst/>
                <a:gdLst/>
                <a:ahLst/>
                <a:cxnLst/>
                <a:rect l="l" t="t" r="r" b="b"/>
                <a:pathLst>
                  <a:path w="1787" h="1167" extrusionOk="0">
                    <a:moveTo>
                      <a:pt x="272" y="112"/>
                    </a:moveTo>
                    <a:cubicBezTo>
                      <a:pt x="292" y="112"/>
                      <a:pt x="313" y="116"/>
                      <a:pt x="334" y="125"/>
                    </a:cubicBezTo>
                    <a:cubicBezTo>
                      <a:pt x="441" y="196"/>
                      <a:pt x="536" y="279"/>
                      <a:pt x="608" y="398"/>
                    </a:cubicBezTo>
                    <a:cubicBezTo>
                      <a:pt x="690" y="528"/>
                      <a:pt x="764" y="666"/>
                      <a:pt x="825" y="807"/>
                    </a:cubicBezTo>
                    <a:lnTo>
                      <a:pt x="825" y="807"/>
                    </a:lnTo>
                    <a:cubicBezTo>
                      <a:pt x="803" y="848"/>
                      <a:pt x="781" y="890"/>
                      <a:pt x="762" y="934"/>
                    </a:cubicBezTo>
                    <a:cubicBezTo>
                      <a:pt x="751" y="956"/>
                      <a:pt x="741" y="978"/>
                      <a:pt x="733" y="1001"/>
                    </a:cubicBezTo>
                    <a:lnTo>
                      <a:pt x="733" y="1001"/>
                    </a:lnTo>
                    <a:cubicBezTo>
                      <a:pt x="431" y="909"/>
                      <a:pt x="199" y="649"/>
                      <a:pt x="143" y="327"/>
                    </a:cubicBezTo>
                    <a:cubicBezTo>
                      <a:pt x="131" y="267"/>
                      <a:pt x="143" y="196"/>
                      <a:pt x="179" y="148"/>
                    </a:cubicBezTo>
                    <a:cubicBezTo>
                      <a:pt x="202" y="125"/>
                      <a:pt x="235" y="112"/>
                      <a:pt x="272" y="112"/>
                    </a:cubicBezTo>
                    <a:close/>
                    <a:moveTo>
                      <a:pt x="853" y="871"/>
                    </a:moveTo>
                    <a:cubicBezTo>
                      <a:pt x="875" y="925"/>
                      <a:pt x="895" y="978"/>
                      <a:pt x="912" y="1032"/>
                    </a:cubicBezTo>
                    <a:lnTo>
                      <a:pt x="912" y="1032"/>
                    </a:lnTo>
                    <a:cubicBezTo>
                      <a:pt x="874" y="1030"/>
                      <a:pt x="836" y="1025"/>
                      <a:pt x="798" y="1017"/>
                    </a:cubicBezTo>
                    <a:cubicBezTo>
                      <a:pt x="789" y="1015"/>
                      <a:pt x="780" y="1013"/>
                      <a:pt x="771" y="1011"/>
                    </a:cubicBezTo>
                    <a:lnTo>
                      <a:pt x="771" y="1011"/>
                    </a:lnTo>
                    <a:cubicBezTo>
                      <a:pt x="796" y="964"/>
                      <a:pt x="824" y="917"/>
                      <a:pt x="853" y="871"/>
                    </a:cubicBezTo>
                    <a:close/>
                    <a:moveTo>
                      <a:pt x="1489" y="315"/>
                    </a:moveTo>
                    <a:cubicBezTo>
                      <a:pt x="1548" y="315"/>
                      <a:pt x="1596" y="339"/>
                      <a:pt x="1620" y="398"/>
                    </a:cubicBezTo>
                    <a:cubicBezTo>
                      <a:pt x="1643" y="458"/>
                      <a:pt x="1643" y="529"/>
                      <a:pt x="1620" y="589"/>
                    </a:cubicBezTo>
                    <a:cubicBezTo>
                      <a:pt x="1508" y="863"/>
                      <a:pt x="1241" y="1033"/>
                      <a:pt x="950" y="1033"/>
                    </a:cubicBezTo>
                    <a:cubicBezTo>
                      <a:pt x="948" y="1033"/>
                      <a:pt x="946" y="1033"/>
                      <a:pt x="944" y="1033"/>
                    </a:cubicBezTo>
                    <a:lnTo>
                      <a:pt x="944" y="1033"/>
                    </a:lnTo>
                    <a:cubicBezTo>
                      <a:pt x="941" y="992"/>
                      <a:pt x="931" y="951"/>
                      <a:pt x="917" y="910"/>
                    </a:cubicBezTo>
                    <a:cubicBezTo>
                      <a:pt x="909" y="877"/>
                      <a:pt x="901" y="845"/>
                      <a:pt x="891" y="813"/>
                    </a:cubicBezTo>
                    <a:lnTo>
                      <a:pt x="891" y="813"/>
                    </a:lnTo>
                    <a:cubicBezTo>
                      <a:pt x="969" y="699"/>
                      <a:pt x="1057" y="592"/>
                      <a:pt x="1155" y="494"/>
                    </a:cubicBezTo>
                    <a:cubicBezTo>
                      <a:pt x="1251" y="398"/>
                      <a:pt x="1370" y="339"/>
                      <a:pt x="1489" y="315"/>
                    </a:cubicBezTo>
                    <a:close/>
                    <a:moveTo>
                      <a:pt x="258" y="1"/>
                    </a:moveTo>
                    <a:cubicBezTo>
                      <a:pt x="198" y="1"/>
                      <a:pt x="138" y="22"/>
                      <a:pt x="96" y="65"/>
                    </a:cubicBezTo>
                    <a:cubicBezTo>
                      <a:pt x="36" y="148"/>
                      <a:pt x="0" y="244"/>
                      <a:pt x="24" y="351"/>
                    </a:cubicBezTo>
                    <a:cubicBezTo>
                      <a:pt x="91" y="716"/>
                      <a:pt x="352" y="1019"/>
                      <a:pt x="704" y="1127"/>
                    </a:cubicBezTo>
                    <a:lnTo>
                      <a:pt x="704" y="1127"/>
                    </a:lnTo>
                    <a:cubicBezTo>
                      <a:pt x="703" y="1134"/>
                      <a:pt x="703" y="1141"/>
                      <a:pt x="703" y="1148"/>
                    </a:cubicBezTo>
                    <a:cubicBezTo>
                      <a:pt x="706" y="1142"/>
                      <a:pt x="709" y="1136"/>
                      <a:pt x="711" y="1129"/>
                    </a:cubicBezTo>
                    <a:lnTo>
                      <a:pt x="711" y="1129"/>
                    </a:lnTo>
                    <a:cubicBezTo>
                      <a:pt x="736" y="1137"/>
                      <a:pt x="761" y="1143"/>
                      <a:pt x="786" y="1148"/>
                    </a:cubicBezTo>
                    <a:cubicBezTo>
                      <a:pt x="845" y="1160"/>
                      <a:pt x="903" y="1166"/>
                      <a:pt x="961" y="1166"/>
                    </a:cubicBezTo>
                    <a:cubicBezTo>
                      <a:pt x="1303" y="1166"/>
                      <a:pt x="1618" y="962"/>
                      <a:pt x="1751" y="636"/>
                    </a:cubicBezTo>
                    <a:cubicBezTo>
                      <a:pt x="1786" y="541"/>
                      <a:pt x="1786" y="446"/>
                      <a:pt x="1751" y="351"/>
                    </a:cubicBezTo>
                    <a:cubicBezTo>
                      <a:pt x="1707" y="264"/>
                      <a:pt x="1624" y="206"/>
                      <a:pt x="1528" y="206"/>
                    </a:cubicBezTo>
                    <a:cubicBezTo>
                      <a:pt x="1519" y="206"/>
                      <a:pt x="1510" y="207"/>
                      <a:pt x="1501" y="208"/>
                    </a:cubicBezTo>
                    <a:cubicBezTo>
                      <a:pt x="1358" y="244"/>
                      <a:pt x="1215" y="315"/>
                      <a:pt x="1120" y="434"/>
                    </a:cubicBezTo>
                    <a:cubicBezTo>
                      <a:pt x="1021" y="525"/>
                      <a:pt x="937" y="626"/>
                      <a:pt x="867" y="737"/>
                    </a:cubicBezTo>
                    <a:lnTo>
                      <a:pt x="867" y="737"/>
                    </a:lnTo>
                    <a:cubicBezTo>
                      <a:pt x="819" y="598"/>
                      <a:pt x="755" y="465"/>
                      <a:pt x="679" y="339"/>
                    </a:cubicBezTo>
                    <a:cubicBezTo>
                      <a:pt x="608" y="208"/>
                      <a:pt x="500" y="101"/>
                      <a:pt x="369" y="29"/>
                    </a:cubicBezTo>
                    <a:cubicBezTo>
                      <a:pt x="336" y="10"/>
                      <a:pt x="297" y="1"/>
                      <a:pt x="258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4" name="Google Shape;2474;p70"/>
              <p:cNvSpPr/>
              <p:nvPr/>
            </p:nvSpPr>
            <p:spPr>
              <a:xfrm>
                <a:off x="5790325" y="4727238"/>
                <a:ext cx="109850" cy="177125"/>
              </a:xfrm>
              <a:custGeom>
                <a:avLst/>
                <a:gdLst/>
                <a:ahLst/>
                <a:cxnLst/>
                <a:rect l="l" t="t" r="r" b="b"/>
                <a:pathLst>
                  <a:path w="4394" h="7085" extrusionOk="0">
                    <a:moveTo>
                      <a:pt x="84" y="0"/>
                    </a:moveTo>
                    <a:lnTo>
                      <a:pt x="0" y="7084"/>
                    </a:lnTo>
                    <a:lnTo>
                      <a:pt x="3822" y="6941"/>
                    </a:lnTo>
                    <a:lnTo>
                      <a:pt x="4394" y="84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B788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5" name="Google Shape;2475;p70"/>
              <p:cNvSpPr/>
              <p:nvPr/>
            </p:nvSpPr>
            <p:spPr>
              <a:xfrm>
                <a:off x="5789425" y="4879338"/>
                <a:ext cx="205700" cy="59250"/>
              </a:xfrm>
              <a:custGeom>
                <a:avLst/>
                <a:gdLst/>
                <a:ahLst/>
                <a:cxnLst/>
                <a:rect l="l" t="t" r="r" b="b"/>
                <a:pathLst>
                  <a:path w="8228" h="2370" extrusionOk="0">
                    <a:moveTo>
                      <a:pt x="3930" y="0"/>
                    </a:moveTo>
                    <a:cubicBezTo>
                      <a:pt x="3210" y="289"/>
                      <a:pt x="2449" y="435"/>
                      <a:pt x="1687" y="435"/>
                    </a:cubicBezTo>
                    <a:cubicBezTo>
                      <a:pt x="1226" y="435"/>
                      <a:pt x="764" y="382"/>
                      <a:pt x="310" y="274"/>
                    </a:cubicBezTo>
                    <a:lnTo>
                      <a:pt x="0" y="203"/>
                    </a:lnTo>
                    <a:lnTo>
                      <a:pt x="0" y="2358"/>
                    </a:lnTo>
                    <a:lnTo>
                      <a:pt x="8228" y="2370"/>
                    </a:lnTo>
                    <a:cubicBezTo>
                      <a:pt x="8180" y="1596"/>
                      <a:pt x="3930" y="0"/>
                      <a:pt x="3930" y="0"/>
                    </a:cubicBezTo>
                    <a:close/>
                  </a:path>
                </a:pathLst>
              </a:custGeom>
              <a:solidFill>
                <a:srgbClr val="F166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6" name="Google Shape;2476;p70"/>
              <p:cNvSpPr/>
              <p:nvPr/>
            </p:nvSpPr>
            <p:spPr>
              <a:xfrm>
                <a:off x="5806700" y="4894363"/>
                <a:ext cx="17275" cy="15825"/>
              </a:xfrm>
              <a:custGeom>
                <a:avLst/>
                <a:gdLst/>
                <a:ahLst/>
                <a:cxnLst/>
                <a:rect l="l" t="t" r="r" b="b"/>
                <a:pathLst>
                  <a:path w="691" h="633" extrusionOk="0">
                    <a:moveTo>
                      <a:pt x="342" y="1"/>
                    </a:moveTo>
                    <a:cubicBezTo>
                      <a:pt x="307" y="1"/>
                      <a:pt x="272" y="6"/>
                      <a:pt x="238" y="18"/>
                    </a:cubicBezTo>
                    <a:lnTo>
                      <a:pt x="262" y="6"/>
                    </a:lnTo>
                    <a:lnTo>
                      <a:pt x="262" y="6"/>
                    </a:lnTo>
                    <a:cubicBezTo>
                      <a:pt x="95" y="66"/>
                      <a:pt x="0" y="233"/>
                      <a:pt x="36" y="387"/>
                    </a:cubicBezTo>
                    <a:cubicBezTo>
                      <a:pt x="77" y="532"/>
                      <a:pt x="209" y="632"/>
                      <a:pt x="352" y="632"/>
                    </a:cubicBezTo>
                    <a:cubicBezTo>
                      <a:pt x="373" y="632"/>
                      <a:pt x="395" y="630"/>
                      <a:pt x="417" y="626"/>
                    </a:cubicBezTo>
                    <a:cubicBezTo>
                      <a:pt x="583" y="578"/>
                      <a:pt x="691" y="399"/>
                      <a:pt x="655" y="221"/>
                    </a:cubicBezTo>
                    <a:cubicBezTo>
                      <a:pt x="607" y="88"/>
                      <a:pt x="477" y="1"/>
                      <a:pt x="34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7" name="Google Shape;2477;p70"/>
              <p:cNvSpPr/>
              <p:nvPr/>
            </p:nvSpPr>
            <p:spPr>
              <a:xfrm>
                <a:off x="5789725" y="4921588"/>
                <a:ext cx="206600" cy="17000"/>
              </a:xfrm>
              <a:custGeom>
                <a:avLst/>
                <a:gdLst/>
                <a:ahLst/>
                <a:cxnLst/>
                <a:rect l="l" t="t" r="r" b="b"/>
                <a:pathLst>
                  <a:path w="8264" h="680" extrusionOk="0">
                    <a:moveTo>
                      <a:pt x="0" y="1"/>
                    </a:moveTo>
                    <a:lnTo>
                      <a:pt x="0" y="668"/>
                    </a:lnTo>
                    <a:lnTo>
                      <a:pt x="8228" y="680"/>
                    </a:lnTo>
                    <a:cubicBezTo>
                      <a:pt x="8263" y="430"/>
                      <a:pt x="7894" y="263"/>
                      <a:pt x="7894" y="263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8" name="Google Shape;2478;p70"/>
              <p:cNvSpPr/>
              <p:nvPr/>
            </p:nvSpPr>
            <p:spPr>
              <a:xfrm>
                <a:off x="5871575" y="4877388"/>
                <a:ext cx="19525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781" h="508" extrusionOk="0">
                    <a:moveTo>
                      <a:pt x="651" y="1"/>
                    </a:moveTo>
                    <a:cubicBezTo>
                      <a:pt x="561" y="1"/>
                      <a:pt x="431" y="26"/>
                      <a:pt x="298" y="102"/>
                    </a:cubicBezTo>
                    <a:cubicBezTo>
                      <a:pt x="60" y="257"/>
                      <a:pt x="1" y="483"/>
                      <a:pt x="36" y="507"/>
                    </a:cubicBezTo>
                    <a:cubicBezTo>
                      <a:pt x="38" y="507"/>
                      <a:pt x="39" y="507"/>
                      <a:pt x="40" y="507"/>
                    </a:cubicBezTo>
                    <a:cubicBezTo>
                      <a:pt x="79" y="507"/>
                      <a:pt x="186" y="348"/>
                      <a:pt x="382" y="221"/>
                    </a:cubicBezTo>
                    <a:cubicBezTo>
                      <a:pt x="572" y="90"/>
                      <a:pt x="775" y="78"/>
                      <a:pt x="775" y="43"/>
                    </a:cubicBezTo>
                    <a:cubicBezTo>
                      <a:pt x="780" y="20"/>
                      <a:pt x="731" y="1"/>
                      <a:pt x="651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9" name="Google Shape;2479;p70"/>
              <p:cNvSpPr/>
              <p:nvPr/>
            </p:nvSpPr>
            <p:spPr>
              <a:xfrm>
                <a:off x="5897775" y="4886738"/>
                <a:ext cx="149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596" h="645" extrusionOk="0">
                    <a:moveTo>
                      <a:pt x="532" y="0"/>
                    </a:moveTo>
                    <a:cubicBezTo>
                      <a:pt x="447" y="0"/>
                      <a:pt x="293" y="49"/>
                      <a:pt x="179" y="204"/>
                    </a:cubicBezTo>
                    <a:cubicBezTo>
                      <a:pt x="0" y="431"/>
                      <a:pt x="24" y="645"/>
                      <a:pt x="72" y="645"/>
                    </a:cubicBezTo>
                    <a:cubicBezTo>
                      <a:pt x="119" y="645"/>
                      <a:pt x="155" y="466"/>
                      <a:pt x="286" y="300"/>
                    </a:cubicBezTo>
                    <a:cubicBezTo>
                      <a:pt x="429" y="133"/>
                      <a:pt x="596" y="61"/>
                      <a:pt x="596" y="26"/>
                    </a:cubicBezTo>
                    <a:cubicBezTo>
                      <a:pt x="596" y="11"/>
                      <a:pt x="571" y="0"/>
                      <a:pt x="532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0" name="Google Shape;2480;p70"/>
              <p:cNvSpPr/>
              <p:nvPr/>
            </p:nvSpPr>
            <p:spPr>
              <a:xfrm>
                <a:off x="5922475" y="4895813"/>
                <a:ext cx="10750" cy="17175"/>
              </a:xfrm>
              <a:custGeom>
                <a:avLst/>
                <a:gdLst/>
                <a:ahLst/>
                <a:cxnLst/>
                <a:rect l="l" t="t" r="r" b="b"/>
                <a:pathLst>
                  <a:path w="430" h="687" extrusionOk="0">
                    <a:moveTo>
                      <a:pt x="391" y="1"/>
                    </a:moveTo>
                    <a:cubicBezTo>
                      <a:pt x="343" y="1"/>
                      <a:pt x="190" y="97"/>
                      <a:pt x="108" y="282"/>
                    </a:cubicBezTo>
                    <a:cubicBezTo>
                      <a:pt x="1" y="496"/>
                      <a:pt x="60" y="687"/>
                      <a:pt x="96" y="687"/>
                    </a:cubicBezTo>
                    <a:cubicBezTo>
                      <a:pt x="132" y="687"/>
                      <a:pt x="143" y="520"/>
                      <a:pt x="227" y="341"/>
                    </a:cubicBezTo>
                    <a:cubicBezTo>
                      <a:pt x="310" y="151"/>
                      <a:pt x="429" y="44"/>
                      <a:pt x="405" y="8"/>
                    </a:cubicBezTo>
                    <a:cubicBezTo>
                      <a:pt x="404" y="3"/>
                      <a:pt x="399" y="1"/>
                      <a:pt x="391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1" name="Google Shape;2481;p70"/>
              <p:cNvSpPr/>
              <p:nvPr/>
            </p:nvSpPr>
            <p:spPr>
              <a:xfrm>
                <a:off x="5857000" y="4860888"/>
                <a:ext cx="31875" cy="17650"/>
              </a:xfrm>
              <a:custGeom>
                <a:avLst/>
                <a:gdLst/>
                <a:ahLst/>
                <a:cxnLst/>
                <a:rect l="l" t="t" r="r" b="b"/>
                <a:pathLst>
                  <a:path w="1275" h="706" extrusionOk="0">
                    <a:moveTo>
                      <a:pt x="246" y="144"/>
                    </a:moveTo>
                    <a:cubicBezTo>
                      <a:pt x="277" y="144"/>
                      <a:pt x="315" y="150"/>
                      <a:pt x="357" y="155"/>
                    </a:cubicBezTo>
                    <a:cubicBezTo>
                      <a:pt x="429" y="179"/>
                      <a:pt x="512" y="202"/>
                      <a:pt x="584" y="238"/>
                    </a:cubicBezTo>
                    <a:cubicBezTo>
                      <a:pt x="715" y="286"/>
                      <a:pt x="846" y="357"/>
                      <a:pt x="953" y="441"/>
                    </a:cubicBezTo>
                    <a:cubicBezTo>
                      <a:pt x="1070" y="529"/>
                      <a:pt x="1156" y="608"/>
                      <a:pt x="1207" y="655"/>
                    </a:cubicBezTo>
                    <a:lnTo>
                      <a:pt x="1207" y="655"/>
                    </a:lnTo>
                    <a:cubicBezTo>
                      <a:pt x="1099" y="619"/>
                      <a:pt x="990" y="591"/>
                      <a:pt x="881" y="572"/>
                    </a:cubicBezTo>
                    <a:cubicBezTo>
                      <a:pt x="738" y="536"/>
                      <a:pt x="607" y="476"/>
                      <a:pt x="476" y="417"/>
                    </a:cubicBezTo>
                    <a:cubicBezTo>
                      <a:pt x="405" y="381"/>
                      <a:pt x="334" y="333"/>
                      <a:pt x="262" y="298"/>
                    </a:cubicBezTo>
                    <a:cubicBezTo>
                      <a:pt x="226" y="274"/>
                      <a:pt x="191" y="250"/>
                      <a:pt x="167" y="226"/>
                    </a:cubicBezTo>
                    <a:cubicBezTo>
                      <a:pt x="167" y="191"/>
                      <a:pt x="143" y="214"/>
                      <a:pt x="167" y="179"/>
                    </a:cubicBezTo>
                    <a:cubicBezTo>
                      <a:pt x="180" y="152"/>
                      <a:pt x="208" y="144"/>
                      <a:pt x="246" y="144"/>
                    </a:cubicBezTo>
                    <a:close/>
                    <a:moveTo>
                      <a:pt x="226" y="0"/>
                    </a:moveTo>
                    <a:cubicBezTo>
                      <a:pt x="155" y="0"/>
                      <a:pt x="95" y="36"/>
                      <a:pt x="48" y="95"/>
                    </a:cubicBezTo>
                    <a:cubicBezTo>
                      <a:pt x="0" y="167"/>
                      <a:pt x="12" y="262"/>
                      <a:pt x="72" y="322"/>
                    </a:cubicBezTo>
                    <a:cubicBezTo>
                      <a:pt x="107" y="357"/>
                      <a:pt x="143" y="393"/>
                      <a:pt x="191" y="417"/>
                    </a:cubicBezTo>
                    <a:cubicBezTo>
                      <a:pt x="274" y="464"/>
                      <a:pt x="345" y="500"/>
                      <a:pt x="429" y="536"/>
                    </a:cubicBezTo>
                    <a:cubicBezTo>
                      <a:pt x="572" y="607"/>
                      <a:pt x="715" y="643"/>
                      <a:pt x="857" y="679"/>
                    </a:cubicBezTo>
                    <a:cubicBezTo>
                      <a:pt x="929" y="697"/>
                      <a:pt x="1000" y="706"/>
                      <a:pt x="1070" y="706"/>
                    </a:cubicBezTo>
                    <a:cubicBezTo>
                      <a:pt x="1129" y="706"/>
                      <a:pt x="1186" y="699"/>
                      <a:pt x="1241" y="687"/>
                    </a:cubicBezTo>
                    <a:lnTo>
                      <a:pt x="1241" y="687"/>
                    </a:lnTo>
                    <a:cubicBezTo>
                      <a:pt x="1253" y="697"/>
                      <a:pt x="1260" y="703"/>
                      <a:pt x="1262" y="703"/>
                    </a:cubicBezTo>
                    <a:cubicBezTo>
                      <a:pt x="1265" y="700"/>
                      <a:pt x="1264" y="693"/>
                      <a:pt x="1260" y="682"/>
                    </a:cubicBezTo>
                    <a:lnTo>
                      <a:pt x="1260" y="682"/>
                    </a:lnTo>
                    <a:cubicBezTo>
                      <a:pt x="1265" y="681"/>
                      <a:pt x="1269" y="680"/>
                      <a:pt x="1274" y="679"/>
                    </a:cubicBezTo>
                    <a:cubicBezTo>
                      <a:pt x="1268" y="676"/>
                      <a:pt x="1262" y="674"/>
                      <a:pt x="1256" y="672"/>
                    </a:cubicBezTo>
                    <a:lnTo>
                      <a:pt x="1256" y="672"/>
                    </a:lnTo>
                    <a:cubicBezTo>
                      <a:pt x="1232" y="619"/>
                      <a:pt x="1156" y="504"/>
                      <a:pt x="1012" y="369"/>
                    </a:cubicBezTo>
                    <a:cubicBezTo>
                      <a:pt x="905" y="262"/>
                      <a:pt x="774" y="179"/>
                      <a:pt x="631" y="119"/>
                    </a:cubicBezTo>
                    <a:cubicBezTo>
                      <a:pt x="560" y="83"/>
                      <a:pt x="465" y="48"/>
                      <a:pt x="381" y="24"/>
                    </a:cubicBezTo>
                    <a:cubicBezTo>
                      <a:pt x="334" y="12"/>
                      <a:pt x="286" y="0"/>
                      <a:pt x="226" y="0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2" name="Google Shape;2482;p70"/>
              <p:cNvSpPr/>
              <p:nvPr/>
            </p:nvSpPr>
            <p:spPr>
              <a:xfrm>
                <a:off x="5884675" y="4846588"/>
                <a:ext cx="17000" cy="3247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1299" extrusionOk="0">
                    <a:moveTo>
                      <a:pt x="429" y="1"/>
                    </a:moveTo>
                    <a:cubicBezTo>
                      <a:pt x="310" y="24"/>
                      <a:pt x="215" y="108"/>
                      <a:pt x="167" y="215"/>
                    </a:cubicBezTo>
                    <a:cubicBezTo>
                      <a:pt x="120" y="286"/>
                      <a:pt x="84" y="382"/>
                      <a:pt x="60" y="465"/>
                    </a:cubicBezTo>
                    <a:cubicBezTo>
                      <a:pt x="12" y="608"/>
                      <a:pt x="0" y="751"/>
                      <a:pt x="0" y="905"/>
                    </a:cubicBezTo>
                    <a:cubicBezTo>
                      <a:pt x="24" y="1167"/>
                      <a:pt x="96" y="1298"/>
                      <a:pt x="120" y="1298"/>
                    </a:cubicBezTo>
                    <a:cubicBezTo>
                      <a:pt x="131" y="1298"/>
                      <a:pt x="96" y="1144"/>
                      <a:pt x="108" y="905"/>
                    </a:cubicBezTo>
                    <a:cubicBezTo>
                      <a:pt x="120" y="774"/>
                      <a:pt x="143" y="632"/>
                      <a:pt x="191" y="501"/>
                    </a:cubicBezTo>
                    <a:cubicBezTo>
                      <a:pt x="215" y="429"/>
                      <a:pt x="251" y="346"/>
                      <a:pt x="298" y="274"/>
                    </a:cubicBezTo>
                    <a:cubicBezTo>
                      <a:pt x="322" y="203"/>
                      <a:pt x="405" y="155"/>
                      <a:pt x="441" y="143"/>
                    </a:cubicBezTo>
                    <a:cubicBezTo>
                      <a:pt x="443" y="143"/>
                      <a:pt x="445" y="142"/>
                      <a:pt x="446" y="142"/>
                    </a:cubicBezTo>
                    <a:cubicBezTo>
                      <a:pt x="470" y="142"/>
                      <a:pt x="501" y="209"/>
                      <a:pt x="512" y="286"/>
                    </a:cubicBezTo>
                    <a:cubicBezTo>
                      <a:pt x="524" y="370"/>
                      <a:pt x="524" y="453"/>
                      <a:pt x="512" y="536"/>
                    </a:cubicBezTo>
                    <a:cubicBezTo>
                      <a:pt x="501" y="667"/>
                      <a:pt x="453" y="798"/>
                      <a:pt x="381" y="917"/>
                    </a:cubicBezTo>
                    <a:cubicBezTo>
                      <a:pt x="262" y="1120"/>
                      <a:pt x="131" y="1203"/>
                      <a:pt x="131" y="1215"/>
                    </a:cubicBezTo>
                    <a:cubicBezTo>
                      <a:pt x="133" y="1216"/>
                      <a:pt x="136" y="1217"/>
                      <a:pt x="141" y="1217"/>
                    </a:cubicBezTo>
                    <a:cubicBezTo>
                      <a:pt x="179" y="1217"/>
                      <a:pt x="327" y="1168"/>
                      <a:pt x="465" y="977"/>
                    </a:cubicBezTo>
                    <a:cubicBezTo>
                      <a:pt x="620" y="774"/>
                      <a:pt x="679" y="524"/>
                      <a:pt x="643" y="274"/>
                    </a:cubicBezTo>
                    <a:cubicBezTo>
                      <a:pt x="632" y="215"/>
                      <a:pt x="620" y="167"/>
                      <a:pt x="608" y="120"/>
                    </a:cubicBezTo>
                    <a:cubicBezTo>
                      <a:pt x="572" y="48"/>
                      <a:pt x="501" y="1"/>
                      <a:pt x="429" y="1"/>
                    </a:cubicBezTo>
                    <a:close/>
                  </a:path>
                </a:pathLst>
              </a:custGeom>
              <a:solidFill>
                <a:srgbClr val="25408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3" name="Google Shape;2483;p70"/>
              <p:cNvSpPr/>
              <p:nvPr/>
            </p:nvSpPr>
            <p:spPr>
              <a:xfrm>
                <a:off x="5544450" y="3761038"/>
                <a:ext cx="442650" cy="1009375"/>
              </a:xfrm>
              <a:custGeom>
                <a:avLst/>
                <a:gdLst/>
                <a:ahLst/>
                <a:cxnLst/>
                <a:rect l="l" t="t" r="r" b="b"/>
                <a:pathLst>
                  <a:path w="17706" h="40375" extrusionOk="0">
                    <a:moveTo>
                      <a:pt x="10109" y="1"/>
                    </a:moveTo>
                    <a:lnTo>
                      <a:pt x="10109" y="24"/>
                    </a:lnTo>
                    <a:lnTo>
                      <a:pt x="5585" y="393"/>
                    </a:lnTo>
                    <a:cubicBezTo>
                      <a:pt x="5585" y="393"/>
                      <a:pt x="2632" y="4584"/>
                      <a:pt x="2465" y="8418"/>
                    </a:cubicBezTo>
                    <a:cubicBezTo>
                      <a:pt x="2299" y="12264"/>
                      <a:pt x="1" y="40375"/>
                      <a:pt x="1" y="40375"/>
                    </a:cubicBezTo>
                    <a:lnTo>
                      <a:pt x="4787" y="40375"/>
                    </a:lnTo>
                    <a:lnTo>
                      <a:pt x="9621" y="7561"/>
                    </a:lnTo>
                    <a:lnTo>
                      <a:pt x="9716" y="39291"/>
                    </a:lnTo>
                    <a:lnTo>
                      <a:pt x="14502" y="39291"/>
                    </a:lnTo>
                    <a:cubicBezTo>
                      <a:pt x="14502" y="39291"/>
                      <a:pt x="16515" y="17360"/>
                      <a:pt x="17110" y="11395"/>
                    </a:cubicBezTo>
                    <a:cubicBezTo>
                      <a:pt x="17705" y="5430"/>
                      <a:pt x="15407" y="429"/>
                      <a:pt x="15407" y="429"/>
                    </a:cubicBezTo>
                    <a:lnTo>
                      <a:pt x="10204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4" name="Google Shape;2484;p70"/>
              <p:cNvSpPr/>
              <p:nvPr/>
            </p:nvSpPr>
            <p:spPr>
              <a:xfrm>
                <a:off x="5775725" y="4729913"/>
                <a:ext cx="145875" cy="80975"/>
              </a:xfrm>
              <a:custGeom>
                <a:avLst/>
                <a:gdLst/>
                <a:ahLst/>
                <a:cxnLst/>
                <a:rect l="l" t="t" r="r" b="b"/>
                <a:pathLst>
                  <a:path w="5835" h="3239" extrusionOk="0">
                    <a:moveTo>
                      <a:pt x="5835" y="0"/>
                    </a:moveTo>
                    <a:lnTo>
                      <a:pt x="1" y="238"/>
                    </a:lnTo>
                    <a:lnTo>
                      <a:pt x="298" y="3215"/>
                    </a:lnTo>
                    <a:lnTo>
                      <a:pt x="5168" y="3239"/>
                    </a:lnTo>
                    <a:lnTo>
                      <a:pt x="5835" y="0"/>
                    </a:ln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5" name="Google Shape;2485;p70"/>
              <p:cNvSpPr/>
              <p:nvPr/>
            </p:nvSpPr>
            <p:spPr>
              <a:xfrm>
                <a:off x="5532250" y="4728713"/>
                <a:ext cx="139925" cy="118200"/>
              </a:xfrm>
              <a:custGeom>
                <a:avLst/>
                <a:gdLst/>
                <a:ahLst/>
                <a:cxnLst/>
                <a:rect l="l" t="t" r="r" b="b"/>
                <a:pathLst>
                  <a:path w="5597" h="4728" extrusionOk="0">
                    <a:moveTo>
                      <a:pt x="227" y="1"/>
                    </a:moveTo>
                    <a:lnTo>
                      <a:pt x="0" y="4096"/>
                    </a:lnTo>
                    <a:lnTo>
                      <a:pt x="4525" y="4727"/>
                    </a:lnTo>
                    <a:lnTo>
                      <a:pt x="5596" y="1084"/>
                    </a:lnTo>
                    <a:lnTo>
                      <a:pt x="227" y="1"/>
                    </a:ln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6" name="Google Shape;2486;p70"/>
              <p:cNvSpPr/>
              <p:nvPr/>
            </p:nvSpPr>
            <p:spPr>
              <a:xfrm>
                <a:off x="5780200" y="3784863"/>
                <a:ext cx="30375" cy="164325"/>
              </a:xfrm>
              <a:custGeom>
                <a:avLst/>
                <a:gdLst/>
                <a:ahLst/>
                <a:cxnLst/>
                <a:rect l="l" t="t" r="r" b="b"/>
                <a:pathLst>
                  <a:path w="1215" h="6573" extrusionOk="0">
                    <a:moveTo>
                      <a:pt x="1203" y="0"/>
                    </a:moveTo>
                    <a:cubicBezTo>
                      <a:pt x="1179" y="95"/>
                      <a:pt x="1155" y="179"/>
                      <a:pt x="1155" y="274"/>
                    </a:cubicBezTo>
                    <a:cubicBezTo>
                      <a:pt x="1131" y="464"/>
                      <a:pt x="1108" y="714"/>
                      <a:pt x="1072" y="1000"/>
                    </a:cubicBezTo>
                    <a:cubicBezTo>
                      <a:pt x="1012" y="1643"/>
                      <a:pt x="917" y="2488"/>
                      <a:pt x="822" y="3417"/>
                    </a:cubicBezTo>
                    <a:cubicBezTo>
                      <a:pt x="727" y="4346"/>
                      <a:pt x="631" y="5215"/>
                      <a:pt x="536" y="5822"/>
                    </a:cubicBezTo>
                    <a:cubicBezTo>
                      <a:pt x="512" y="6060"/>
                      <a:pt x="405" y="6287"/>
                      <a:pt x="239" y="6453"/>
                    </a:cubicBezTo>
                    <a:cubicBezTo>
                      <a:pt x="167" y="6513"/>
                      <a:pt x="84" y="6548"/>
                      <a:pt x="0" y="6572"/>
                    </a:cubicBezTo>
                    <a:lnTo>
                      <a:pt x="60" y="6572"/>
                    </a:lnTo>
                    <a:cubicBezTo>
                      <a:pt x="131" y="6560"/>
                      <a:pt x="203" y="6537"/>
                      <a:pt x="250" y="6489"/>
                    </a:cubicBezTo>
                    <a:cubicBezTo>
                      <a:pt x="441" y="6322"/>
                      <a:pt x="572" y="6096"/>
                      <a:pt x="620" y="5846"/>
                    </a:cubicBezTo>
                    <a:cubicBezTo>
                      <a:pt x="727" y="5227"/>
                      <a:pt x="834" y="4370"/>
                      <a:pt x="929" y="3429"/>
                    </a:cubicBezTo>
                    <a:cubicBezTo>
                      <a:pt x="1036" y="2488"/>
                      <a:pt x="1108" y="1631"/>
                      <a:pt x="1155" y="1012"/>
                    </a:cubicBezTo>
                    <a:cubicBezTo>
                      <a:pt x="1179" y="703"/>
                      <a:pt x="1191" y="452"/>
                      <a:pt x="1203" y="274"/>
                    </a:cubicBezTo>
                    <a:cubicBezTo>
                      <a:pt x="1215" y="179"/>
                      <a:pt x="1215" y="95"/>
                      <a:pt x="1203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7" name="Google Shape;2487;p70"/>
              <p:cNvSpPr/>
              <p:nvPr/>
            </p:nvSpPr>
            <p:spPr>
              <a:xfrm>
                <a:off x="5771875" y="3778238"/>
                <a:ext cx="26500" cy="2625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1050" extrusionOk="0">
                    <a:moveTo>
                      <a:pt x="565" y="0"/>
                    </a:moveTo>
                    <a:cubicBezTo>
                      <a:pt x="473" y="0"/>
                      <a:pt x="377" y="25"/>
                      <a:pt x="298" y="75"/>
                    </a:cubicBezTo>
                    <a:cubicBezTo>
                      <a:pt x="155" y="170"/>
                      <a:pt x="48" y="313"/>
                      <a:pt x="24" y="479"/>
                    </a:cubicBezTo>
                    <a:cubicBezTo>
                      <a:pt x="0" y="587"/>
                      <a:pt x="24" y="694"/>
                      <a:pt x="71" y="789"/>
                    </a:cubicBezTo>
                    <a:cubicBezTo>
                      <a:pt x="131" y="884"/>
                      <a:pt x="214" y="968"/>
                      <a:pt x="321" y="1003"/>
                    </a:cubicBezTo>
                    <a:cubicBezTo>
                      <a:pt x="392" y="1035"/>
                      <a:pt x="464" y="1049"/>
                      <a:pt x="534" y="1049"/>
                    </a:cubicBezTo>
                    <a:cubicBezTo>
                      <a:pt x="677" y="1049"/>
                      <a:pt x="813" y="988"/>
                      <a:pt x="917" y="884"/>
                    </a:cubicBezTo>
                    <a:cubicBezTo>
                      <a:pt x="1024" y="741"/>
                      <a:pt x="1060" y="563"/>
                      <a:pt x="1024" y="396"/>
                    </a:cubicBezTo>
                    <a:cubicBezTo>
                      <a:pt x="988" y="289"/>
                      <a:pt x="929" y="182"/>
                      <a:pt x="845" y="110"/>
                    </a:cubicBezTo>
                    <a:cubicBezTo>
                      <a:pt x="786" y="63"/>
                      <a:pt x="750" y="51"/>
                      <a:pt x="738" y="51"/>
                    </a:cubicBezTo>
                    <a:lnTo>
                      <a:pt x="738" y="51"/>
                    </a:lnTo>
                    <a:cubicBezTo>
                      <a:pt x="845" y="146"/>
                      <a:pt x="905" y="277"/>
                      <a:pt x="941" y="408"/>
                    </a:cubicBezTo>
                    <a:cubicBezTo>
                      <a:pt x="964" y="551"/>
                      <a:pt x="929" y="706"/>
                      <a:pt x="833" y="813"/>
                    </a:cubicBezTo>
                    <a:cubicBezTo>
                      <a:pt x="756" y="891"/>
                      <a:pt x="647" y="933"/>
                      <a:pt x="538" y="933"/>
                    </a:cubicBezTo>
                    <a:cubicBezTo>
                      <a:pt x="481" y="933"/>
                      <a:pt x="423" y="921"/>
                      <a:pt x="369" y="896"/>
                    </a:cubicBezTo>
                    <a:cubicBezTo>
                      <a:pt x="202" y="848"/>
                      <a:pt x="95" y="682"/>
                      <a:pt x="119" y="515"/>
                    </a:cubicBezTo>
                    <a:cubicBezTo>
                      <a:pt x="143" y="360"/>
                      <a:pt x="226" y="241"/>
                      <a:pt x="345" y="146"/>
                    </a:cubicBezTo>
                    <a:cubicBezTo>
                      <a:pt x="464" y="75"/>
                      <a:pt x="595" y="39"/>
                      <a:pt x="738" y="39"/>
                    </a:cubicBezTo>
                    <a:cubicBezTo>
                      <a:pt x="738" y="39"/>
                      <a:pt x="691" y="15"/>
                      <a:pt x="619" y="3"/>
                    </a:cubicBezTo>
                    <a:cubicBezTo>
                      <a:pt x="601" y="1"/>
                      <a:pt x="583" y="0"/>
                      <a:pt x="565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8" name="Google Shape;2488;p70"/>
              <p:cNvSpPr/>
              <p:nvPr/>
            </p:nvSpPr>
            <p:spPr>
              <a:xfrm>
                <a:off x="5703100" y="3546138"/>
                <a:ext cx="160475" cy="146475"/>
              </a:xfrm>
              <a:custGeom>
                <a:avLst/>
                <a:gdLst/>
                <a:ahLst/>
                <a:cxnLst/>
                <a:rect l="l" t="t" r="r" b="b"/>
                <a:pathLst>
                  <a:path w="6419" h="5859" extrusionOk="0">
                    <a:moveTo>
                      <a:pt x="6109" y="0"/>
                    </a:moveTo>
                    <a:lnTo>
                      <a:pt x="286" y="36"/>
                    </a:lnTo>
                    <a:cubicBezTo>
                      <a:pt x="120" y="36"/>
                      <a:pt x="1" y="155"/>
                      <a:pt x="1" y="322"/>
                    </a:cubicBezTo>
                    <a:cubicBezTo>
                      <a:pt x="1" y="334"/>
                      <a:pt x="1" y="346"/>
                      <a:pt x="1" y="346"/>
                    </a:cubicBezTo>
                    <a:lnTo>
                      <a:pt x="596" y="5501"/>
                    </a:lnTo>
                    <a:cubicBezTo>
                      <a:pt x="620" y="5703"/>
                      <a:pt x="798" y="5858"/>
                      <a:pt x="1001" y="5858"/>
                    </a:cubicBezTo>
                    <a:lnTo>
                      <a:pt x="4799" y="5834"/>
                    </a:lnTo>
                    <a:cubicBezTo>
                      <a:pt x="4977" y="5822"/>
                      <a:pt x="5144" y="5703"/>
                      <a:pt x="5180" y="5525"/>
                    </a:cubicBezTo>
                    <a:lnTo>
                      <a:pt x="5930" y="2596"/>
                    </a:lnTo>
                    <a:lnTo>
                      <a:pt x="6394" y="346"/>
                    </a:lnTo>
                    <a:cubicBezTo>
                      <a:pt x="6418" y="191"/>
                      <a:pt x="6323" y="36"/>
                      <a:pt x="6168" y="12"/>
                    </a:cubicBezTo>
                    <a:cubicBezTo>
                      <a:pt x="6144" y="0"/>
                      <a:pt x="6120" y="0"/>
                      <a:pt x="6109" y="0"/>
                    </a:cubicBezTo>
                    <a:close/>
                  </a:path>
                </a:pathLst>
              </a:custGeom>
              <a:solidFill>
                <a:srgbClr val="1D184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9" name="Google Shape;2489;p70"/>
              <p:cNvSpPr/>
              <p:nvPr/>
            </p:nvSpPr>
            <p:spPr>
              <a:xfrm>
                <a:off x="5708450" y="3581563"/>
                <a:ext cx="156000" cy="90300"/>
              </a:xfrm>
              <a:custGeom>
                <a:avLst/>
                <a:gdLst/>
                <a:ahLst/>
                <a:cxnLst/>
                <a:rect l="l" t="t" r="r" b="b"/>
                <a:pathLst>
                  <a:path w="6240" h="3612" extrusionOk="0">
                    <a:moveTo>
                      <a:pt x="6240" y="0"/>
                    </a:moveTo>
                    <a:cubicBezTo>
                      <a:pt x="5978" y="0"/>
                      <a:pt x="5752" y="155"/>
                      <a:pt x="5656" y="393"/>
                    </a:cubicBezTo>
                    <a:cubicBezTo>
                      <a:pt x="5561" y="631"/>
                      <a:pt x="5430" y="929"/>
                      <a:pt x="5275" y="1012"/>
                    </a:cubicBezTo>
                    <a:cubicBezTo>
                      <a:pt x="5072" y="1122"/>
                      <a:pt x="4760" y="1221"/>
                      <a:pt x="4502" y="1221"/>
                    </a:cubicBezTo>
                    <a:cubicBezTo>
                      <a:pt x="4398" y="1221"/>
                      <a:pt x="4303" y="1205"/>
                      <a:pt x="4228" y="1167"/>
                    </a:cubicBezTo>
                    <a:cubicBezTo>
                      <a:pt x="3978" y="1042"/>
                      <a:pt x="3029" y="196"/>
                      <a:pt x="2783" y="196"/>
                    </a:cubicBezTo>
                    <a:cubicBezTo>
                      <a:pt x="2771" y="196"/>
                      <a:pt x="2760" y="198"/>
                      <a:pt x="2751" y="203"/>
                    </a:cubicBezTo>
                    <a:cubicBezTo>
                      <a:pt x="2573" y="310"/>
                      <a:pt x="2418" y="548"/>
                      <a:pt x="2597" y="750"/>
                    </a:cubicBezTo>
                    <a:cubicBezTo>
                      <a:pt x="2775" y="953"/>
                      <a:pt x="3740" y="1584"/>
                      <a:pt x="3561" y="1786"/>
                    </a:cubicBezTo>
                    <a:cubicBezTo>
                      <a:pt x="3542" y="1809"/>
                      <a:pt x="3503" y="1819"/>
                      <a:pt x="3447" y="1819"/>
                    </a:cubicBezTo>
                    <a:cubicBezTo>
                      <a:pt x="2996" y="1819"/>
                      <a:pt x="1473" y="1162"/>
                      <a:pt x="1087" y="1162"/>
                    </a:cubicBezTo>
                    <a:cubicBezTo>
                      <a:pt x="1067" y="1162"/>
                      <a:pt x="1050" y="1163"/>
                      <a:pt x="1037" y="1167"/>
                    </a:cubicBezTo>
                    <a:cubicBezTo>
                      <a:pt x="727" y="1238"/>
                      <a:pt x="549" y="1441"/>
                      <a:pt x="727" y="1560"/>
                    </a:cubicBezTo>
                    <a:cubicBezTo>
                      <a:pt x="906" y="1691"/>
                      <a:pt x="2287" y="2203"/>
                      <a:pt x="2358" y="2381"/>
                    </a:cubicBezTo>
                    <a:cubicBezTo>
                      <a:pt x="2358" y="2381"/>
                      <a:pt x="713" y="1956"/>
                      <a:pt x="296" y="1956"/>
                    </a:cubicBezTo>
                    <a:cubicBezTo>
                      <a:pt x="245" y="1956"/>
                      <a:pt x="212" y="1962"/>
                      <a:pt x="203" y="1977"/>
                    </a:cubicBezTo>
                    <a:cubicBezTo>
                      <a:pt x="120" y="2096"/>
                      <a:pt x="1" y="2310"/>
                      <a:pt x="203" y="2381"/>
                    </a:cubicBezTo>
                    <a:cubicBezTo>
                      <a:pt x="418" y="2465"/>
                      <a:pt x="2192" y="2929"/>
                      <a:pt x="2358" y="3012"/>
                    </a:cubicBezTo>
                    <a:cubicBezTo>
                      <a:pt x="2620" y="3120"/>
                      <a:pt x="2894" y="3203"/>
                      <a:pt x="3168" y="3251"/>
                    </a:cubicBezTo>
                    <a:cubicBezTo>
                      <a:pt x="3216" y="3251"/>
                      <a:pt x="3620" y="3381"/>
                      <a:pt x="4001" y="3512"/>
                    </a:cubicBezTo>
                    <a:cubicBezTo>
                      <a:pt x="4194" y="3578"/>
                      <a:pt x="4396" y="3611"/>
                      <a:pt x="4600" y="3611"/>
                    </a:cubicBezTo>
                    <a:cubicBezTo>
                      <a:pt x="4837" y="3611"/>
                      <a:pt x="5075" y="3566"/>
                      <a:pt x="5299" y="3477"/>
                    </a:cubicBezTo>
                    <a:lnTo>
                      <a:pt x="5514" y="3393"/>
                    </a:lnTo>
                    <a:cubicBezTo>
                      <a:pt x="5847" y="3262"/>
                      <a:pt x="6049" y="2929"/>
                      <a:pt x="6026" y="2572"/>
                    </a:cubicBezTo>
                    <a:lnTo>
                      <a:pt x="5990" y="1869"/>
                    </a:lnTo>
                    <a:lnTo>
                      <a:pt x="6204" y="1286"/>
                    </a:lnTo>
                    <a:lnTo>
                      <a:pt x="6240" y="0"/>
                    </a:lnTo>
                    <a:close/>
                  </a:path>
                </a:pathLst>
              </a:custGeom>
              <a:solidFill>
                <a:srgbClr val="B788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0" name="Google Shape;2490;p70"/>
              <p:cNvSpPr/>
              <p:nvPr/>
            </p:nvSpPr>
            <p:spPr>
              <a:xfrm>
                <a:off x="5776925" y="3562213"/>
                <a:ext cx="1102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441" h="453" extrusionOk="0">
                    <a:moveTo>
                      <a:pt x="215" y="0"/>
                    </a:moveTo>
                    <a:cubicBezTo>
                      <a:pt x="96" y="12"/>
                      <a:pt x="0" y="107"/>
                      <a:pt x="0" y="226"/>
                    </a:cubicBezTo>
                    <a:cubicBezTo>
                      <a:pt x="0" y="345"/>
                      <a:pt x="108" y="453"/>
                      <a:pt x="227" y="453"/>
                    </a:cubicBezTo>
                    <a:cubicBezTo>
                      <a:pt x="346" y="441"/>
                      <a:pt x="441" y="345"/>
                      <a:pt x="441" y="226"/>
                    </a:cubicBezTo>
                    <a:cubicBezTo>
                      <a:pt x="441" y="107"/>
                      <a:pt x="346" y="0"/>
                      <a:pt x="227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 Consulting by Slidesgo">
  <a:themeElements>
    <a:clrScheme name="Simple Light">
      <a:dk1>
        <a:srgbClr val="272753"/>
      </a:dk1>
      <a:lt1>
        <a:srgbClr val="ECEDF3"/>
      </a:lt1>
      <a:dk2>
        <a:srgbClr val="8680BC"/>
      </a:dk2>
      <a:lt2>
        <a:srgbClr val="F1662D"/>
      </a:lt2>
      <a:accent1>
        <a:srgbClr val="EA8A4F"/>
      </a:accent1>
      <a:accent2>
        <a:srgbClr val="CACDCF"/>
      </a:accent2>
      <a:accent3>
        <a:srgbClr val="1D1848"/>
      </a:accent3>
      <a:accent4>
        <a:srgbClr val="FFFFFF"/>
      </a:accent4>
      <a:accent5>
        <a:srgbClr val="25408F"/>
      </a:accent5>
      <a:accent6>
        <a:srgbClr val="F68F4F"/>
      </a:accent6>
      <a:hlink>
        <a:srgbClr val="27275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1852</TotalTime>
  <Words>1116</Words>
  <Application>Microsoft Office PowerPoint</Application>
  <PresentationFormat>Экран (16:9)</PresentationFormat>
  <Paragraphs>160</Paragraphs>
  <Slides>21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Roboto Condensed Light</vt:lpstr>
      <vt:lpstr>Roboto</vt:lpstr>
      <vt:lpstr>Oswald SemiBold</vt:lpstr>
      <vt:lpstr>Fjalla One</vt:lpstr>
      <vt:lpstr>Times New Roman</vt:lpstr>
      <vt:lpstr>Livvic</vt:lpstr>
      <vt:lpstr>Oswald Medium</vt:lpstr>
      <vt:lpstr>PR Consulting by Slidesgo</vt:lpstr>
      <vt:lpstr>Состояние и перспективы развития</vt:lpstr>
      <vt:lpstr>Кыргызская Республика в международных рейтингах в сравнении со странами региона</vt:lpstr>
      <vt:lpstr>Занятость населения</vt:lpstr>
      <vt:lpstr>Внешняя и взаимная торговля</vt:lpstr>
      <vt:lpstr>Расходы государственного бюджета Кыргызской Республики</vt:lpstr>
      <vt:lpstr>Государственный долг Кыргызской Республики</vt:lpstr>
      <vt:lpstr>Структура внешнего долга Кыргызской Республики на 31.05.2022г.</vt:lpstr>
      <vt:lpstr>Индекс экономической свободы КР в сравнении со странами региона</vt:lpstr>
      <vt:lpstr>Индекс экономической свободы</vt:lpstr>
      <vt:lpstr>Индекс восприятия коррупции в сравнении со странами региона</vt:lpstr>
      <vt:lpstr>Кыргызстан в иных международных рейтингах</vt:lpstr>
      <vt:lpstr>Глобальные проблемы инвестклимата КР</vt:lpstr>
      <vt:lpstr>Законодательные инициативы КР</vt:lpstr>
      <vt:lpstr>Законодательные инициативы КР</vt:lpstr>
      <vt:lpstr>Законодательные инициативы КР</vt:lpstr>
      <vt:lpstr>Законодательные инициативы КР</vt:lpstr>
      <vt:lpstr>Законодательные инициативы КР</vt:lpstr>
      <vt:lpstr>Законодательные инициативы КР</vt:lpstr>
      <vt:lpstr>Законодательные инициативы КР</vt:lpstr>
      <vt:lpstr>Законодательные инициативы КР</vt:lpstr>
      <vt:lpstr>THANKS!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Состояние и перспективы развития</dc:title>
  <dc:creator>Cholpon Djoldosheva</dc:creator>
  <cp:lastModifiedBy>User</cp:lastModifiedBy>
  <cp:revision>72</cp:revision>
  <dcterms:modified xsi:type="dcterms:W3CDTF">2022-10-21T09:48:30Z</dcterms:modified>
</cp:coreProperties>
</file>